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1"/>
  </p:notesMasterIdLst>
  <p:sldIdLst>
    <p:sldId id="5395" r:id="rId6"/>
    <p:sldId id="5412" r:id="rId7"/>
    <p:sldId id="5399" r:id="rId8"/>
    <p:sldId id="5401" r:id="rId9"/>
    <p:sldId id="5402" r:id="rId10"/>
    <p:sldId id="5403" r:id="rId11"/>
    <p:sldId id="5404" r:id="rId12"/>
    <p:sldId id="5405" r:id="rId13"/>
    <p:sldId id="5406" r:id="rId14"/>
    <p:sldId id="5407" r:id="rId15"/>
    <p:sldId id="5413" r:id="rId16"/>
    <p:sldId id="5408" r:id="rId17"/>
    <p:sldId id="5409" r:id="rId18"/>
    <p:sldId id="5410" r:id="rId19"/>
    <p:sldId id="541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E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0636" autoAdjust="0"/>
  </p:normalViewPr>
  <p:slideViewPr>
    <p:cSldViewPr snapToGrid="0">
      <p:cViewPr varScale="1">
        <p:scale>
          <a:sx n="54" d="100"/>
          <a:sy n="54" d="100"/>
        </p:scale>
        <p:origin x="114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Walsh" userId="3263e97d-dd53-48c5-9a1b-2a935b6b97b6" providerId="ADAL" clId="{EFB45D1A-B904-46EE-B4E1-DCDE0F2D81F7}"/>
    <pc:docChg chg="custSel delSld modSld">
      <pc:chgData name="Anna Walsh" userId="3263e97d-dd53-48c5-9a1b-2a935b6b97b6" providerId="ADAL" clId="{EFB45D1A-B904-46EE-B4E1-DCDE0F2D81F7}" dt="2022-09-16T15:41:19.727" v="334" actId="47"/>
      <pc:docMkLst>
        <pc:docMk/>
      </pc:docMkLst>
      <pc:sldChg chg="addSp delSp modSp mod modNotesTx">
        <pc:chgData name="Anna Walsh" userId="3263e97d-dd53-48c5-9a1b-2a935b6b97b6" providerId="ADAL" clId="{EFB45D1A-B904-46EE-B4E1-DCDE0F2D81F7}" dt="2022-09-16T15:26:22.885" v="197" actId="207"/>
        <pc:sldMkLst>
          <pc:docMk/>
          <pc:sldMk cId="3009278859" sldId="5395"/>
        </pc:sldMkLst>
        <pc:spChg chg="del mod">
          <ac:chgData name="Anna Walsh" userId="3263e97d-dd53-48c5-9a1b-2a935b6b97b6" providerId="ADAL" clId="{EFB45D1A-B904-46EE-B4E1-DCDE0F2D81F7}" dt="2022-09-16T15:24:54.936" v="118" actId="478"/>
          <ac:spMkLst>
            <pc:docMk/>
            <pc:sldMk cId="3009278859" sldId="5395"/>
            <ac:spMk id="2" creationId="{00000000-0000-0000-0000-000000000000}"/>
          </ac:spMkLst>
        </pc:spChg>
        <pc:spChg chg="mod">
          <ac:chgData name="Anna Walsh" userId="3263e97d-dd53-48c5-9a1b-2a935b6b97b6" providerId="ADAL" clId="{EFB45D1A-B904-46EE-B4E1-DCDE0F2D81F7}" dt="2022-09-16T15:26:22.885" v="197" actId="207"/>
          <ac:spMkLst>
            <pc:docMk/>
            <pc:sldMk cId="3009278859" sldId="5395"/>
            <ac:spMk id="3" creationId="{00000000-0000-0000-0000-000000000000}"/>
          </ac:spMkLst>
        </pc:spChg>
        <pc:spChg chg="add del">
          <ac:chgData name="Anna Walsh" userId="3263e97d-dd53-48c5-9a1b-2a935b6b97b6" providerId="ADAL" clId="{EFB45D1A-B904-46EE-B4E1-DCDE0F2D81F7}" dt="2022-09-16T15:19:26.393" v="82"/>
          <ac:spMkLst>
            <pc:docMk/>
            <pc:sldMk cId="3009278859" sldId="5395"/>
            <ac:spMk id="4" creationId="{B538D360-EC3F-4475-8418-FDD222900BBF}"/>
          </ac:spMkLst>
        </pc:spChg>
        <pc:spChg chg="add del">
          <ac:chgData name="Anna Walsh" userId="3263e97d-dd53-48c5-9a1b-2a935b6b97b6" providerId="ADAL" clId="{EFB45D1A-B904-46EE-B4E1-DCDE0F2D81F7}" dt="2022-09-16T15:19:26.393" v="82"/>
          <ac:spMkLst>
            <pc:docMk/>
            <pc:sldMk cId="3009278859" sldId="5395"/>
            <ac:spMk id="8" creationId="{AEE939EA-92F7-4D07-9D5E-0FD5E66FAA8C}"/>
          </ac:spMkLst>
        </pc:spChg>
        <pc:spChg chg="add del">
          <ac:chgData name="Anna Walsh" userId="3263e97d-dd53-48c5-9a1b-2a935b6b97b6" providerId="ADAL" clId="{EFB45D1A-B904-46EE-B4E1-DCDE0F2D81F7}" dt="2022-09-16T15:19:26.393" v="82"/>
          <ac:spMkLst>
            <pc:docMk/>
            <pc:sldMk cId="3009278859" sldId="5395"/>
            <ac:spMk id="9" creationId="{5C6207A1-F4DA-49A5-9C82-75E6DC7F1C7B}"/>
          </ac:spMkLst>
        </pc:spChg>
        <pc:spChg chg="add del">
          <ac:chgData name="Anna Walsh" userId="3263e97d-dd53-48c5-9a1b-2a935b6b97b6" providerId="ADAL" clId="{EFB45D1A-B904-46EE-B4E1-DCDE0F2D81F7}" dt="2022-09-16T15:19:26.393" v="82"/>
          <ac:spMkLst>
            <pc:docMk/>
            <pc:sldMk cId="3009278859" sldId="5395"/>
            <ac:spMk id="10" creationId="{6AAF5E16-93A1-461B-AEC0-269096AE1FC6}"/>
          </ac:spMkLst>
        </pc:spChg>
        <pc:spChg chg="add del">
          <ac:chgData name="Anna Walsh" userId="3263e97d-dd53-48c5-9a1b-2a935b6b97b6" providerId="ADAL" clId="{EFB45D1A-B904-46EE-B4E1-DCDE0F2D81F7}" dt="2022-09-16T15:19:26.393" v="82"/>
          <ac:spMkLst>
            <pc:docMk/>
            <pc:sldMk cId="3009278859" sldId="5395"/>
            <ac:spMk id="11" creationId="{5D2B54FA-0AEA-42C0-BA24-536D763B440D}"/>
          </ac:spMkLst>
        </pc:spChg>
        <pc:spChg chg="add del">
          <ac:chgData name="Anna Walsh" userId="3263e97d-dd53-48c5-9a1b-2a935b6b97b6" providerId="ADAL" clId="{EFB45D1A-B904-46EE-B4E1-DCDE0F2D81F7}" dt="2022-09-16T15:19:26.393" v="82"/>
          <ac:spMkLst>
            <pc:docMk/>
            <pc:sldMk cId="3009278859" sldId="5395"/>
            <ac:spMk id="12" creationId="{1373DEF2-0BEF-4C8D-B90E-78A31C7DEE81}"/>
          </ac:spMkLst>
        </pc:spChg>
        <pc:spChg chg="add del mod">
          <ac:chgData name="Anna Walsh" userId="3263e97d-dd53-48c5-9a1b-2a935b6b97b6" providerId="ADAL" clId="{EFB45D1A-B904-46EE-B4E1-DCDE0F2D81F7}" dt="2022-09-16T15:25:18.811" v="171" actId="478"/>
          <ac:spMkLst>
            <pc:docMk/>
            <pc:sldMk cId="3009278859" sldId="5395"/>
            <ac:spMk id="16" creationId="{693F4356-957B-4F47-B5AD-0A60444C25FE}"/>
          </ac:spMkLst>
        </pc:spChg>
        <pc:picChg chg="del">
          <ac:chgData name="Anna Walsh" userId="3263e97d-dd53-48c5-9a1b-2a935b6b97b6" providerId="ADAL" clId="{EFB45D1A-B904-46EE-B4E1-DCDE0F2D81F7}" dt="2022-09-16T15:17:46.081" v="0" actId="478"/>
          <ac:picMkLst>
            <pc:docMk/>
            <pc:sldMk cId="3009278859" sldId="5395"/>
            <ac:picMk id="5" creationId="{21817AE8-6029-C3FF-F588-F9C53E7C5A3A}"/>
          </ac:picMkLst>
        </pc:picChg>
        <pc:picChg chg="del mod">
          <ac:chgData name="Anna Walsh" userId="3263e97d-dd53-48c5-9a1b-2a935b6b97b6" providerId="ADAL" clId="{EFB45D1A-B904-46EE-B4E1-DCDE0F2D81F7}" dt="2022-09-16T15:17:47.775" v="2" actId="478"/>
          <ac:picMkLst>
            <pc:docMk/>
            <pc:sldMk cId="3009278859" sldId="5395"/>
            <ac:picMk id="7" creationId="{B60C70A6-9D89-4852-AA1D-96B70A4E1F93}"/>
          </ac:picMkLst>
        </pc:picChg>
        <pc:picChg chg="add mod">
          <ac:chgData name="Anna Walsh" userId="3263e97d-dd53-48c5-9a1b-2a935b6b97b6" providerId="ADAL" clId="{EFB45D1A-B904-46EE-B4E1-DCDE0F2D81F7}" dt="2022-09-16T15:25:24.567" v="185" actId="1035"/>
          <ac:picMkLst>
            <pc:docMk/>
            <pc:sldMk cId="3009278859" sldId="5395"/>
            <ac:picMk id="14" creationId="{04164A49-63EF-4034-86F8-3FB9182BDC42}"/>
          </ac:picMkLst>
        </pc:picChg>
        <pc:picChg chg="add mod">
          <ac:chgData name="Anna Walsh" userId="3263e97d-dd53-48c5-9a1b-2a935b6b97b6" providerId="ADAL" clId="{EFB45D1A-B904-46EE-B4E1-DCDE0F2D81F7}" dt="2022-09-16T15:25:35.660" v="188" actId="1076"/>
          <ac:picMkLst>
            <pc:docMk/>
            <pc:sldMk cId="3009278859" sldId="5395"/>
            <ac:picMk id="23" creationId="{BB8589CA-5C37-482B-8B1B-495F2503CE0A}"/>
          </ac:picMkLst>
        </pc:picChg>
        <pc:picChg chg="add del">
          <ac:chgData name="Anna Walsh" userId="3263e97d-dd53-48c5-9a1b-2a935b6b97b6" providerId="ADAL" clId="{EFB45D1A-B904-46EE-B4E1-DCDE0F2D81F7}" dt="2022-09-16T15:19:26.393" v="82"/>
          <ac:picMkLst>
            <pc:docMk/>
            <pc:sldMk cId="3009278859" sldId="5395"/>
            <ac:picMk id="1025" creationId="{EA0B03CF-744C-4936-A07C-A17AB1DCFCE1}"/>
          </ac:picMkLst>
        </pc:picChg>
        <pc:picChg chg="add del">
          <ac:chgData name="Anna Walsh" userId="3263e97d-dd53-48c5-9a1b-2a935b6b97b6" providerId="ADAL" clId="{EFB45D1A-B904-46EE-B4E1-DCDE0F2D81F7}" dt="2022-09-16T15:19:26.393" v="82"/>
          <ac:picMkLst>
            <pc:docMk/>
            <pc:sldMk cId="3009278859" sldId="5395"/>
            <ac:picMk id="1026" creationId="{59BA9E8A-FA33-42A7-9524-E55013CB69DE}"/>
          </ac:picMkLst>
        </pc:picChg>
        <pc:picChg chg="add del">
          <ac:chgData name="Anna Walsh" userId="3263e97d-dd53-48c5-9a1b-2a935b6b97b6" providerId="ADAL" clId="{EFB45D1A-B904-46EE-B4E1-DCDE0F2D81F7}" dt="2022-09-16T15:19:26.393" v="82"/>
          <ac:picMkLst>
            <pc:docMk/>
            <pc:sldMk cId="3009278859" sldId="5395"/>
            <ac:picMk id="1027" creationId="{134E499A-E29D-416A-B647-5BC51CE6FF7C}"/>
          </ac:picMkLst>
        </pc:picChg>
        <pc:picChg chg="add del">
          <ac:chgData name="Anna Walsh" userId="3263e97d-dd53-48c5-9a1b-2a935b6b97b6" providerId="ADAL" clId="{EFB45D1A-B904-46EE-B4E1-DCDE0F2D81F7}" dt="2022-09-16T15:19:26.393" v="82"/>
          <ac:picMkLst>
            <pc:docMk/>
            <pc:sldMk cId="3009278859" sldId="5395"/>
            <ac:picMk id="1028" creationId="{7733D94B-BDC6-4346-BF87-997596954358}"/>
          </ac:picMkLst>
        </pc:picChg>
        <pc:picChg chg="add del">
          <ac:chgData name="Anna Walsh" userId="3263e97d-dd53-48c5-9a1b-2a935b6b97b6" providerId="ADAL" clId="{EFB45D1A-B904-46EE-B4E1-DCDE0F2D81F7}" dt="2022-09-16T15:19:26.393" v="82"/>
          <ac:picMkLst>
            <pc:docMk/>
            <pc:sldMk cId="3009278859" sldId="5395"/>
            <ac:picMk id="1029" creationId="{F5DB020B-1666-4615-A470-F5D30BCE901F}"/>
          </ac:picMkLst>
        </pc:picChg>
        <pc:picChg chg="add del">
          <ac:chgData name="Anna Walsh" userId="3263e97d-dd53-48c5-9a1b-2a935b6b97b6" providerId="ADAL" clId="{EFB45D1A-B904-46EE-B4E1-DCDE0F2D81F7}" dt="2022-09-16T15:19:26.393" v="82"/>
          <ac:picMkLst>
            <pc:docMk/>
            <pc:sldMk cId="3009278859" sldId="5395"/>
            <ac:picMk id="1030" creationId="{1A29B648-13EE-4E5A-88B0-C35E874C4F2A}"/>
          </ac:picMkLst>
        </pc:picChg>
      </pc:sldChg>
      <pc:sldChg chg="del">
        <pc:chgData name="Anna Walsh" userId="3263e97d-dd53-48c5-9a1b-2a935b6b97b6" providerId="ADAL" clId="{EFB45D1A-B904-46EE-B4E1-DCDE0F2D81F7}" dt="2022-09-16T15:23:40.843" v="107" actId="47"/>
        <pc:sldMkLst>
          <pc:docMk/>
          <pc:sldMk cId="1362580717" sldId="5396"/>
        </pc:sldMkLst>
      </pc:sldChg>
      <pc:sldChg chg="del">
        <pc:chgData name="Anna Walsh" userId="3263e97d-dd53-48c5-9a1b-2a935b6b97b6" providerId="ADAL" clId="{EFB45D1A-B904-46EE-B4E1-DCDE0F2D81F7}" dt="2022-09-16T15:23:45.920" v="108" actId="47"/>
        <pc:sldMkLst>
          <pc:docMk/>
          <pc:sldMk cId="3666272696" sldId="5397"/>
        </pc:sldMkLst>
      </pc:sldChg>
      <pc:sldChg chg="del">
        <pc:chgData name="Anna Walsh" userId="3263e97d-dd53-48c5-9a1b-2a935b6b97b6" providerId="ADAL" clId="{EFB45D1A-B904-46EE-B4E1-DCDE0F2D81F7}" dt="2022-09-16T15:23:53.235" v="109" actId="47"/>
        <pc:sldMkLst>
          <pc:docMk/>
          <pc:sldMk cId="4033579644" sldId="5398"/>
        </pc:sldMkLst>
      </pc:sldChg>
      <pc:sldChg chg="addSp delSp modSp mod">
        <pc:chgData name="Anna Walsh" userId="3263e97d-dd53-48c5-9a1b-2a935b6b97b6" providerId="ADAL" clId="{EFB45D1A-B904-46EE-B4E1-DCDE0F2D81F7}" dt="2022-09-16T15:27:34.008" v="203" actId="14100"/>
        <pc:sldMkLst>
          <pc:docMk/>
          <pc:sldMk cId="3815048902" sldId="5399"/>
        </pc:sldMkLst>
        <pc:spChg chg="del">
          <ac:chgData name="Anna Walsh" userId="3263e97d-dd53-48c5-9a1b-2a935b6b97b6" providerId="ADAL" clId="{EFB45D1A-B904-46EE-B4E1-DCDE0F2D81F7}" dt="2022-09-16T15:23:59.400" v="110" actId="478"/>
          <ac:spMkLst>
            <pc:docMk/>
            <pc:sldMk cId="3815048902" sldId="5399"/>
            <ac:spMk id="2" creationId="{53EA4EE3-16E3-47B8-991B-B0CC73908049}"/>
          </ac:spMkLst>
        </pc:spChg>
        <pc:spChg chg="mod">
          <ac:chgData name="Anna Walsh" userId="3263e97d-dd53-48c5-9a1b-2a935b6b97b6" providerId="ADAL" clId="{EFB45D1A-B904-46EE-B4E1-DCDE0F2D81F7}" dt="2022-09-16T15:27:34.008" v="203" actId="14100"/>
          <ac:spMkLst>
            <pc:docMk/>
            <pc:sldMk cId="3815048902" sldId="5399"/>
            <ac:spMk id="3" creationId="{B891FA5F-5A17-4B40-8ACB-2CCB7371FEDD}"/>
          </ac:spMkLst>
        </pc:spChg>
        <pc:spChg chg="add del mod">
          <ac:chgData name="Anna Walsh" userId="3263e97d-dd53-48c5-9a1b-2a935b6b97b6" providerId="ADAL" clId="{EFB45D1A-B904-46EE-B4E1-DCDE0F2D81F7}" dt="2022-09-16T15:24:01.663" v="112" actId="478"/>
          <ac:spMkLst>
            <pc:docMk/>
            <pc:sldMk cId="3815048902" sldId="5399"/>
            <ac:spMk id="7" creationId="{17AEB390-C09C-4C0C-A4CD-6441884421C3}"/>
          </ac:spMkLst>
        </pc:spChg>
        <pc:picChg chg="mod">
          <ac:chgData name="Anna Walsh" userId="3263e97d-dd53-48c5-9a1b-2a935b6b97b6" providerId="ADAL" clId="{EFB45D1A-B904-46EE-B4E1-DCDE0F2D81F7}" dt="2022-09-16T15:24:10.538" v="114" actId="14100"/>
          <ac:picMkLst>
            <pc:docMk/>
            <pc:sldMk cId="3815048902" sldId="5399"/>
            <ac:picMk id="5" creationId="{5148B3D2-290B-4F54-90E3-508792CBFB70}"/>
          </ac:picMkLst>
        </pc:picChg>
      </pc:sldChg>
      <pc:sldChg chg="modSp del">
        <pc:chgData name="Anna Walsh" userId="3263e97d-dd53-48c5-9a1b-2a935b6b97b6" providerId="ADAL" clId="{EFB45D1A-B904-46EE-B4E1-DCDE0F2D81F7}" dt="2022-09-16T15:26:05.181" v="196" actId="47"/>
        <pc:sldMkLst>
          <pc:docMk/>
          <pc:sldMk cId="4014660595" sldId="5400"/>
        </pc:sldMkLst>
        <pc:picChg chg="mod">
          <ac:chgData name="Anna Walsh" userId="3263e97d-dd53-48c5-9a1b-2a935b6b97b6" providerId="ADAL" clId="{EFB45D1A-B904-46EE-B4E1-DCDE0F2D81F7}" dt="2022-09-16T15:24:44.045" v="117" actId="1076"/>
          <ac:picMkLst>
            <pc:docMk/>
            <pc:sldMk cId="4014660595" sldId="5400"/>
            <ac:picMk id="4106" creationId="{6C2D884E-A910-428C-9780-1D83FBA89121}"/>
          </ac:picMkLst>
        </pc:picChg>
      </pc:sldChg>
      <pc:sldChg chg="modSp">
        <pc:chgData name="Anna Walsh" userId="3263e97d-dd53-48c5-9a1b-2a935b6b97b6" providerId="ADAL" clId="{EFB45D1A-B904-46EE-B4E1-DCDE0F2D81F7}" dt="2022-09-16T15:28:10.825" v="204" actId="207"/>
        <pc:sldMkLst>
          <pc:docMk/>
          <pc:sldMk cId="202526404" sldId="5401"/>
        </pc:sldMkLst>
        <pc:spChg chg="mod">
          <ac:chgData name="Anna Walsh" userId="3263e97d-dd53-48c5-9a1b-2a935b6b97b6" providerId="ADAL" clId="{EFB45D1A-B904-46EE-B4E1-DCDE0F2D81F7}" dt="2022-09-16T15:28:10.825" v="204" actId="207"/>
          <ac:spMkLst>
            <pc:docMk/>
            <pc:sldMk cId="202526404" sldId="5401"/>
            <ac:spMk id="2" creationId="{8CA138A2-40F3-4674-878F-676496EA393D}"/>
          </ac:spMkLst>
        </pc:spChg>
      </pc:sldChg>
      <pc:sldChg chg="delSp modSp mod">
        <pc:chgData name="Anna Walsh" userId="3263e97d-dd53-48c5-9a1b-2a935b6b97b6" providerId="ADAL" clId="{EFB45D1A-B904-46EE-B4E1-DCDE0F2D81F7}" dt="2022-09-16T15:29:31.064" v="245" actId="1038"/>
        <pc:sldMkLst>
          <pc:docMk/>
          <pc:sldMk cId="3062408054" sldId="5402"/>
        </pc:sldMkLst>
        <pc:spChg chg="mod">
          <ac:chgData name="Anna Walsh" userId="3263e97d-dd53-48c5-9a1b-2a935b6b97b6" providerId="ADAL" clId="{EFB45D1A-B904-46EE-B4E1-DCDE0F2D81F7}" dt="2022-09-16T15:28:52.286" v="229" actId="20577"/>
          <ac:spMkLst>
            <pc:docMk/>
            <pc:sldMk cId="3062408054" sldId="5402"/>
            <ac:spMk id="2" creationId="{819E05C4-72AF-4049-8818-7ACD95215BA2}"/>
          </ac:spMkLst>
        </pc:spChg>
        <pc:picChg chg="del">
          <ac:chgData name="Anna Walsh" userId="3263e97d-dd53-48c5-9a1b-2a935b6b97b6" providerId="ADAL" clId="{EFB45D1A-B904-46EE-B4E1-DCDE0F2D81F7}" dt="2022-09-16T15:29:10.376" v="230" actId="478"/>
          <ac:picMkLst>
            <pc:docMk/>
            <pc:sldMk cId="3062408054" sldId="5402"/>
            <ac:picMk id="4" creationId="{923FF25E-9C13-4C40-AC9A-2D6517B507B8}"/>
          </ac:picMkLst>
        </pc:picChg>
        <pc:picChg chg="mod">
          <ac:chgData name="Anna Walsh" userId="3263e97d-dd53-48c5-9a1b-2a935b6b97b6" providerId="ADAL" clId="{EFB45D1A-B904-46EE-B4E1-DCDE0F2D81F7}" dt="2022-09-16T15:29:17.390" v="232" actId="14100"/>
          <ac:picMkLst>
            <pc:docMk/>
            <pc:sldMk cId="3062408054" sldId="5402"/>
            <ac:picMk id="5" creationId="{C1BE38FB-37AF-464A-923C-46DBD34D6A82}"/>
          </ac:picMkLst>
        </pc:picChg>
        <pc:picChg chg="mod">
          <ac:chgData name="Anna Walsh" userId="3263e97d-dd53-48c5-9a1b-2a935b6b97b6" providerId="ADAL" clId="{EFB45D1A-B904-46EE-B4E1-DCDE0F2D81F7}" dt="2022-09-16T15:29:31.064" v="245" actId="1038"/>
          <ac:picMkLst>
            <pc:docMk/>
            <pc:sldMk cId="3062408054" sldId="5402"/>
            <ac:picMk id="7" creationId="{29717BD4-5C29-448B-940A-366BBD1186B6}"/>
          </ac:picMkLst>
        </pc:picChg>
      </pc:sldChg>
      <pc:sldChg chg="modSp mod">
        <pc:chgData name="Anna Walsh" userId="3263e97d-dd53-48c5-9a1b-2a935b6b97b6" providerId="ADAL" clId="{EFB45D1A-B904-46EE-B4E1-DCDE0F2D81F7}" dt="2022-09-16T15:30:00.751" v="248" actId="14100"/>
        <pc:sldMkLst>
          <pc:docMk/>
          <pc:sldMk cId="2408346305" sldId="5403"/>
        </pc:sldMkLst>
        <pc:spChg chg="mod">
          <ac:chgData name="Anna Walsh" userId="3263e97d-dd53-48c5-9a1b-2a935b6b97b6" providerId="ADAL" clId="{EFB45D1A-B904-46EE-B4E1-DCDE0F2D81F7}" dt="2022-09-16T15:29:41.907" v="246" actId="207"/>
          <ac:spMkLst>
            <pc:docMk/>
            <pc:sldMk cId="2408346305" sldId="5403"/>
            <ac:spMk id="2" creationId="{22C6897A-00F7-4F1E-9392-88D33D3C68B1}"/>
          </ac:spMkLst>
        </pc:spChg>
        <pc:picChg chg="mod">
          <ac:chgData name="Anna Walsh" userId="3263e97d-dd53-48c5-9a1b-2a935b6b97b6" providerId="ADAL" clId="{EFB45D1A-B904-46EE-B4E1-DCDE0F2D81F7}" dt="2022-09-16T15:30:00.751" v="248" actId="14100"/>
          <ac:picMkLst>
            <pc:docMk/>
            <pc:sldMk cId="2408346305" sldId="5403"/>
            <ac:picMk id="6" creationId="{7551C45F-BB63-4838-81B6-BEB5D56E8234}"/>
          </ac:picMkLst>
        </pc:picChg>
        <pc:picChg chg="mod">
          <ac:chgData name="Anna Walsh" userId="3263e97d-dd53-48c5-9a1b-2a935b6b97b6" providerId="ADAL" clId="{EFB45D1A-B904-46EE-B4E1-DCDE0F2D81F7}" dt="2022-09-16T15:29:56.538" v="247" actId="14100"/>
          <ac:picMkLst>
            <pc:docMk/>
            <pc:sldMk cId="2408346305" sldId="5403"/>
            <ac:picMk id="7" creationId="{75F92374-EEEE-4D22-86A2-56386CF4D481}"/>
          </ac:picMkLst>
        </pc:picChg>
      </pc:sldChg>
      <pc:sldChg chg="modSp mod">
        <pc:chgData name="Anna Walsh" userId="3263e97d-dd53-48c5-9a1b-2a935b6b97b6" providerId="ADAL" clId="{EFB45D1A-B904-46EE-B4E1-DCDE0F2D81F7}" dt="2022-09-16T15:30:33.432" v="256" actId="20577"/>
        <pc:sldMkLst>
          <pc:docMk/>
          <pc:sldMk cId="4283047018" sldId="5404"/>
        </pc:sldMkLst>
        <pc:spChg chg="mod">
          <ac:chgData name="Anna Walsh" userId="3263e97d-dd53-48c5-9a1b-2a935b6b97b6" providerId="ADAL" clId="{EFB45D1A-B904-46EE-B4E1-DCDE0F2D81F7}" dt="2022-09-16T15:30:33.432" v="256" actId="20577"/>
          <ac:spMkLst>
            <pc:docMk/>
            <pc:sldMk cId="4283047018" sldId="5404"/>
            <ac:spMk id="2" creationId="{572A090F-BE20-4F69-8FFE-5D8C16993755}"/>
          </ac:spMkLst>
        </pc:spChg>
      </pc:sldChg>
      <pc:sldChg chg="modSp mod">
        <pc:chgData name="Anna Walsh" userId="3263e97d-dd53-48c5-9a1b-2a935b6b97b6" providerId="ADAL" clId="{EFB45D1A-B904-46EE-B4E1-DCDE0F2D81F7}" dt="2022-09-16T15:31:24.185" v="297" actId="1038"/>
        <pc:sldMkLst>
          <pc:docMk/>
          <pc:sldMk cId="3754551570" sldId="5405"/>
        </pc:sldMkLst>
        <pc:spChg chg="mod">
          <ac:chgData name="Anna Walsh" userId="3263e97d-dd53-48c5-9a1b-2a935b6b97b6" providerId="ADAL" clId="{EFB45D1A-B904-46EE-B4E1-DCDE0F2D81F7}" dt="2022-09-16T15:30:43.521" v="257" actId="207"/>
          <ac:spMkLst>
            <pc:docMk/>
            <pc:sldMk cId="3754551570" sldId="5405"/>
            <ac:spMk id="2" creationId="{0C03CA47-0BD3-4CED-B200-01FC9D0D0BCF}"/>
          </ac:spMkLst>
        </pc:spChg>
        <pc:picChg chg="mod">
          <ac:chgData name="Anna Walsh" userId="3263e97d-dd53-48c5-9a1b-2a935b6b97b6" providerId="ADAL" clId="{EFB45D1A-B904-46EE-B4E1-DCDE0F2D81F7}" dt="2022-09-16T15:31:22.979" v="296" actId="1038"/>
          <ac:picMkLst>
            <pc:docMk/>
            <pc:sldMk cId="3754551570" sldId="5405"/>
            <ac:picMk id="4" creationId="{C52A8921-CC52-4B93-B249-A00EBC14F6D1}"/>
          </ac:picMkLst>
        </pc:picChg>
        <pc:picChg chg="mod">
          <ac:chgData name="Anna Walsh" userId="3263e97d-dd53-48c5-9a1b-2a935b6b97b6" providerId="ADAL" clId="{EFB45D1A-B904-46EE-B4E1-DCDE0F2D81F7}" dt="2022-09-16T15:31:24.185" v="297" actId="1038"/>
          <ac:picMkLst>
            <pc:docMk/>
            <pc:sldMk cId="3754551570" sldId="5405"/>
            <ac:picMk id="5" creationId="{B03277A1-BC78-4B44-B424-F0EA7B29BDD1}"/>
          </ac:picMkLst>
        </pc:picChg>
      </pc:sldChg>
      <pc:sldChg chg="modSp mod">
        <pc:chgData name="Anna Walsh" userId="3263e97d-dd53-48c5-9a1b-2a935b6b97b6" providerId="ADAL" clId="{EFB45D1A-B904-46EE-B4E1-DCDE0F2D81F7}" dt="2022-09-16T15:32:04.231" v="308" actId="1037"/>
        <pc:sldMkLst>
          <pc:docMk/>
          <pc:sldMk cId="1380769879" sldId="5406"/>
        </pc:sldMkLst>
        <pc:spChg chg="mod">
          <ac:chgData name="Anna Walsh" userId="3263e97d-dd53-48c5-9a1b-2a935b6b97b6" providerId="ADAL" clId="{EFB45D1A-B904-46EE-B4E1-DCDE0F2D81F7}" dt="2022-09-16T15:31:34.022" v="298" actId="207"/>
          <ac:spMkLst>
            <pc:docMk/>
            <pc:sldMk cId="1380769879" sldId="5406"/>
            <ac:spMk id="2" creationId="{A028E098-37D7-408C-B9D2-62F9A0C40270}"/>
          </ac:spMkLst>
        </pc:spChg>
        <pc:picChg chg="mod">
          <ac:chgData name="Anna Walsh" userId="3263e97d-dd53-48c5-9a1b-2a935b6b97b6" providerId="ADAL" clId="{EFB45D1A-B904-46EE-B4E1-DCDE0F2D81F7}" dt="2022-09-16T15:32:04.231" v="308" actId="1037"/>
          <ac:picMkLst>
            <pc:docMk/>
            <pc:sldMk cId="1380769879" sldId="5406"/>
            <ac:picMk id="6" creationId="{31B35198-C788-4263-A648-E3C08806F665}"/>
          </ac:picMkLst>
        </pc:picChg>
      </pc:sldChg>
      <pc:sldChg chg="delSp modSp mod">
        <pc:chgData name="Anna Walsh" userId="3263e97d-dd53-48c5-9a1b-2a935b6b97b6" providerId="ADAL" clId="{EFB45D1A-B904-46EE-B4E1-DCDE0F2D81F7}" dt="2022-09-16T15:32:40.766" v="328" actId="1036"/>
        <pc:sldMkLst>
          <pc:docMk/>
          <pc:sldMk cId="3776191440" sldId="5407"/>
        </pc:sldMkLst>
        <pc:spChg chg="mod">
          <ac:chgData name="Anna Walsh" userId="3263e97d-dd53-48c5-9a1b-2a935b6b97b6" providerId="ADAL" clId="{EFB45D1A-B904-46EE-B4E1-DCDE0F2D81F7}" dt="2022-09-16T15:32:12.363" v="309" actId="207"/>
          <ac:spMkLst>
            <pc:docMk/>
            <pc:sldMk cId="3776191440" sldId="5407"/>
            <ac:spMk id="2" creationId="{88BFF7A2-3CFC-4D1B-A702-B3C1DBC7E13A}"/>
          </ac:spMkLst>
        </pc:spChg>
        <pc:picChg chg="mod">
          <ac:chgData name="Anna Walsh" userId="3263e97d-dd53-48c5-9a1b-2a935b6b97b6" providerId="ADAL" clId="{EFB45D1A-B904-46EE-B4E1-DCDE0F2D81F7}" dt="2022-09-16T15:32:40.766" v="328" actId="1036"/>
          <ac:picMkLst>
            <pc:docMk/>
            <pc:sldMk cId="3776191440" sldId="5407"/>
            <ac:picMk id="4" creationId="{61DDB59F-1421-474C-81B7-E303974EDFBB}"/>
          </ac:picMkLst>
        </pc:picChg>
        <pc:picChg chg="mod">
          <ac:chgData name="Anna Walsh" userId="3263e97d-dd53-48c5-9a1b-2a935b6b97b6" providerId="ADAL" clId="{EFB45D1A-B904-46EE-B4E1-DCDE0F2D81F7}" dt="2022-09-16T15:32:39.070" v="326" actId="1036"/>
          <ac:picMkLst>
            <pc:docMk/>
            <pc:sldMk cId="3776191440" sldId="5407"/>
            <ac:picMk id="5" creationId="{E2ECBB80-4B89-492E-A521-22BE98CF9E44}"/>
          </ac:picMkLst>
        </pc:picChg>
        <pc:picChg chg="del">
          <ac:chgData name="Anna Walsh" userId="3263e97d-dd53-48c5-9a1b-2a935b6b97b6" providerId="ADAL" clId="{EFB45D1A-B904-46EE-B4E1-DCDE0F2D81F7}" dt="2022-09-16T15:32:28.530" v="310" actId="478"/>
          <ac:picMkLst>
            <pc:docMk/>
            <pc:sldMk cId="3776191440" sldId="5407"/>
            <ac:picMk id="6" creationId="{85DD1F7D-F279-4633-A933-7F3E5E0666B8}"/>
          </ac:picMkLst>
        </pc:picChg>
      </pc:sldChg>
      <pc:sldChg chg="del">
        <pc:chgData name="Anna Walsh" userId="3263e97d-dd53-48c5-9a1b-2a935b6b97b6" providerId="ADAL" clId="{EFB45D1A-B904-46EE-B4E1-DCDE0F2D81F7}" dt="2022-09-16T15:41:09.927" v="329" actId="47"/>
        <pc:sldMkLst>
          <pc:docMk/>
          <pc:sldMk cId="1130468006" sldId="5408"/>
        </pc:sldMkLst>
      </pc:sldChg>
      <pc:sldChg chg="del">
        <pc:chgData name="Anna Walsh" userId="3263e97d-dd53-48c5-9a1b-2a935b6b97b6" providerId="ADAL" clId="{EFB45D1A-B904-46EE-B4E1-DCDE0F2D81F7}" dt="2022-09-16T15:41:11.735" v="331" actId="47"/>
        <pc:sldMkLst>
          <pc:docMk/>
          <pc:sldMk cId="1439984748" sldId="5409"/>
        </pc:sldMkLst>
      </pc:sldChg>
      <pc:sldChg chg="del">
        <pc:chgData name="Anna Walsh" userId="3263e97d-dd53-48c5-9a1b-2a935b6b97b6" providerId="ADAL" clId="{EFB45D1A-B904-46EE-B4E1-DCDE0F2D81F7}" dt="2022-09-16T15:41:09.947" v="330" actId="47"/>
        <pc:sldMkLst>
          <pc:docMk/>
          <pc:sldMk cId="483914358" sldId="5410"/>
        </pc:sldMkLst>
      </pc:sldChg>
      <pc:sldChg chg="del">
        <pc:chgData name="Anna Walsh" userId="3263e97d-dd53-48c5-9a1b-2a935b6b97b6" providerId="ADAL" clId="{EFB45D1A-B904-46EE-B4E1-DCDE0F2D81F7}" dt="2022-09-16T15:41:15.485" v="332" actId="47"/>
        <pc:sldMkLst>
          <pc:docMk/>
          <pc:sldMk cId="3384714214" sldId="5411"/>
        </pc:sldMkLst>
      </pc:sldChg>
      <pc:sldChg chg="del">
        <pc:chgData name="Anna Walsh" userId="3263e97d-dd53-48c5-9a1b-2a935b6b97b6" providerId="ADAL" clId="{EFB45D1A-B904-46EE-B4E1-DCDE0F2D81F7}" dt="2022-09-16T15:41:17.490" v="333" actId="47"/>
        <pc:sldMkLst>
          <pc:docMk/>
          <pc:sldMk cId="775575920" sldId="5412"/>
        </pc:sldMkLst>
      </pc:sldChg>
      <pc:sldChg chg="del">
        <pc:chgData name="Anna Walsh" userId="3263e97d-dd53-48c5-9a1b-2a935b6b97b6" providerId="ADAL" clId="{EFB45D1A-B904-46EE-B4E1-DCDE0F2D81F7}" dt="2022-09-16T15:41:19.727" v="334" actId="47"/>
        <pc:sldMkLst>
          <pc:docMk/>
          <pc:sldMk cId="2357424803" sldId="5413"/>
        </pc:sldMkLst>
      </pc:sldChg>
    </pc:docChg>
  </pc:docChgLst>
  <pc:docChgLst>
    <pc:chgData name="Anna Walsh" userId="3263e97d-dd53-48c5-9a1b-2a935b6b97b6" providerId="ADAL" clId="{768506FD-9842-47AB-991F-1FDD0640ED29}"/>
    <pc:docChg chg="custSel modSld">
      <pc:chgData name="Anna Walsh" userId="3263e97d-dd53-48c5-9a1b-2a935b6b97b6" providerId="ADAL" clId="{768506FD-9842-47AB-991F-1FDD0640ED29}" dt="2022-11-30T18:40:59.653" v="30" actId="20577"/>
      <pc:docMkLst>
        <pc:docMk/>
      </pc:docMkLst>
      <pc:sldChg chg="modNotesTx">
        <pc:chgData name="Anna Walsh" userId="3263e97d-dd53-48c5-9a1b-2a935b6b97b6" providerId="ADAL" clId="{768506FD-9842-47AB-991F-1FDD0640ED29}" dt="2022-11-30T18:40:59.653" v="30" actId="20577"/>
        <pc:sldMkLst>
          <pc:docMk/>
          <pc:sldMk cId="3776191440" sldId="5407"/>
        </pc:sldMkLst>
      </pc:sldChg>
    </pc:docChg>
  </pc:docChgLst>
  <pc:docChgLst>
    <pc:chgData name="Anna Walsh" userId="3263e97d-dd53-48c5-9a1b-2a935b6b97b6" providerId="ADAL" clId="{917117B3-BDA0-4D6A-8E60-04F2F5A72F89}"/>
    <pc:docChg chg="undo custSel addSld modSld sldOrd">
      <pc:chgData name="Anna Walsh" userId="3263e97d-dd53-48c5-9a1b-2a935b6b97b6" providerId="ADAL" clId="{917117B3-BDA0-4D6A-8E60-04F2F5A72F89}" dt="2022-10-27T11:48:34.115" v="173" actId="1076"/>
      <pc:docMkLst>
        <pc:docMk/>
      </pc:docMkLst>
      <pc:sldChg chg="addSp delSp modSp new mod">
        <pc:chgData name="Anna Walsh" userId="3263e97d-dd53-48c5-9a1b-2a935b6b97b6" providerId="ADAL" clId="{917117B3-BDA0-4D6A-8E60-04F2F5A72F89}" dt="2022-10-27T11:47:06.499" v="163" actId="14100"/>
        <pc:sldMkLst>
          <pc:docMk/>
          <pc:sldMk cId="2616516288" sldId="5408"/>
        </pc:sldMkLst>
        <pc:spChg chg="mod">
          <ac:chgData name="Anna Walsh" userId="3263e97d-dd53-48c5-9a1b-2a935b6b97b6" providerId="ADAL" clId="{917117B3-BDA0-4D6A-8E60-04F2F5A72F89}" dt="2022-10-27T11:37:54.677" v="84" actId="113"/>
          <ac:spMkLst>
            <pc:docMk/>
            <pc:sldMk cId="2616516288" sldId="5408"/>
            <ac:spMk id="2" creationId="{3809362B-CB85-40F3-9B1A-680A80110266}"/>
          </ac:spMkLst>
        </pc:spChg>
        <pc:spChg chg="mod">
          <ac:chgData name="Anna Walsh" userId="3263e97d-dd53-48c5-9a1b-2a935b6b97b6" providerId="ADAL" clId="{917117B3-BDA0-4D6A-8E60-04F2F5A72F89}" dt="2022-10-27T11:42:20.029" v="142" actId="404"/>
          <ac:spMkLst>
            <pc:docMk/>
            <pc:sldMk cId="2616516288" sldId="5408"/>
            <ac:spMk id="3" creationId="{09DAC4E1-F91D-4FE8-9EF4-75AA963C9170}"/>
          </ac:spMkLst>
        </pc:spChg>
        <pc:spChg chg="add del mod">
          <ac:chgData name="Anna Walsh" userId="3263e97d-dd53-48c5-9a1b-2a935b6b97b6" providerId="ADAL" clId="{917117B3-BDA0-4D6A-8E60-04F2F5A72F89}" dt="2022-10-27T10:17:47.117" v="14"/>
          <ac:spMkLst>
            <pc:docMk/>
            <pc:sldMk cId="2616516288" sldId="5408"/>
            <ac:spMk id="4" creationId="{E1AD609B-A166-499B-9A99-810B25AD9305}"/>
          </ac:spMkLst>
        </pc:spChg>
        <pc:picChg chg="add mod">
          <ac:chgData name="Anna Walsh" userId="3263e97d-dd53-48c5-9a1b-2a935b6b97b6" providerId="ADAL" clId="{917117B3-BDA0-4D6A-8E60-04F2F5A72F89}" dt="2022-10-27T11:47:03.912" v="162" actId="1076"/>
          <ac:picMkLst>
            <pc:docMk/>
            <pc:sldMk cId="2616516288" sldId="5408"/>
            <ac:picMk id="5" creationId="{3D741BE6-72CD-41A5-9AEE-C9416E5A6A00}"/>
          </ac:picMkLst>
        </pc:picChg>
        <pc:picChg chg="add mod">
          <ac:chgData name="Anna Walsh" userId="3263e97d-dd53-48c5-9a1b-2a935b6b97b6" providerId="ADAL" clId="{917117B3-BDA0-4D6A-8E60-04F2F5A72F89}" dt="2022-10-27T11:47:06.499" v="163" actId="14100"/>
          <ac:picMkLst>
            <pc:docMk/>
            <pc:sldMk cId="2616516288" sldId="5408"/>
            <ac:picMk id="2050" creationId="{1284B667-F233-48CA-8223-C51235EEA3CD}"/>
          </ac:picMkLst>
        </pc:picChg>
      </pc:sldChg>
      <pc:sldChg chg="addSp delSp modSp new mod setBg">
        <pc:chgData name="Anna Walsh" userId="3263e97d-dd53-48c5-9a1b-2a935b6b97b6" providerId="ADAL" clId="{917117B3-BDA0-4D6A-8E60-04F2F5A72F89}" dt="2022-10-27T11:45:48.549" v="156" actId="26606"/>
        <pc:sldMkLst>
          <pc:docMk/>
          <pc:sldMk cId="3201573325" sldId="5409"/>
        </pc:sldMkLst>
        <pc:spChg chg="mod">
          <ac:chgData name="Anna Walsh" userId="3263e97d-dd53-48c5-9a1b-2a935b6b97b6" providerId="ADAL" clId="{917117B3-BDA0-4D6A-8E60-04F2F5A72F89}" dt="2022-10-27T11:45:48.549" v="156" actId="26606"/>
          <ac:spMkLst>
            <pc:docMk/>
            <pc:sldMk cId="3201573325" sldId="5409"/>
            <ac:spMk id="2" creationId="{29FCC654-1057-4B3E-AFF9-29637D5608E3}"/>
          </ac:spMkLst>
        </pc:spChg>
        <pc:spChg chg="mod">
          <ac:chgData name="Anna Walsh" userId="3263e97d-dd53-48c5-9a1b-2a935b6b97b6" providerId="ADAL" clId="{917117B3-BDA0-4D6A-8E60-04F2F5A72F89}" dt="2022-10-27T11:45:48.549" v="156" actId="26606"/>
          <ac:spMkLst>
            <pc:docMk/>
            <pc:sldMk cId="3201573325" sldId="5409"/>
            <ac:spMk id="3" creationId="{13B94ACD-D7A0-4A62-B653-7DA13A781407}"/>
          </ac:spMkLst>
        </pc:spChg>
        <pc:spChg chg="add del">
          <ac:chgData name="Anna Walsh" userId="3263e97d-dd53-48c5-9a1b-2a935b6b97b6" providerId="ADAL" clId="{917117B3-BDA0-4D6A-8E60-04F2F5A72F89}" dt="2022-10-27T11:45:48.549" v="156" actId="26606"/>
          <ac:spMkLst>
            <pc:docMk/>
            <pc:sldMk cId="3201573325" sldId="5409"/>
            <ac:spMk id="1031" creationId="{3CD9DF72-87A3-404E-A828-84CBF11A8303}"/>
          </ac:spMkLst>
        </pc:spChg>
        <pc:picChg chg="add mod ord">
          <ac:chgData name="Anna Walsh" userId="3263e97d-dd53-48c5-9a1b-2a935b6b97b6" providerId="ADAL" clId="{917117B3-BDA0-4D6A-8E60-04F2F5A72F89}" dt="2022-10-27T11:45:48.549" v="156" actId="26606"/>
          <ac:picMkLst>
            <pc:docMk/>
            <pc:sldMk cId="3201573325" sldId="5409"/>
            <ac:picMk id="1026" creationId="{D71290FA-F383-4F60-9E30-967299298ED9}"/>
          </ac:picMkLst>
        </pc:picChg>
        <pc:cxnChg chg="add del">
          <ac:chgData name="Anna Walsh" userId="3263e97d-dd53-48c5-9a1b-2a935b6b97b6" providerId="ADAL" clId="{917117B3-BDA0-4D6A-8E60-04F2F5A72F89}" dt="2022-10-27T11:45:48.549" v="156" actId="26606"/>
          <ac:cxnSpMkLst>
            <pc:docMk/>
            <pc:sldMk cId="3201573325" sldId="5409"/>
            <ac:cxnSpMk id="1033" creationId="{20E3A342-4D61-4E3F-AF90-1AB42AEB96CC}"/>
          </ac:cxnSpMkLst>
        </pc:cxnChg>
      </pc:sldChg>
      <pc:sldChg chg="addSp modSp new mod">
        <pc:chgData name="Anna Walsh" userId="3263e97d-dd53-48c5-9a1b-2a935b6b97b6" providerId="ADAL" clId="{917117B3-BDA0-4D6A-8E60-04F2F5A72F89}" dt="2022-10-27T11:48:34.115" v="173" actId="1076"/>
        <pc:sldMkLst>
          <pc:docMk/>
          <pc:sldMk cId="2125049963" sldId="5410"/>
        </pc:sldMkLst>
        <pc:spChg chg="mod">
          <ac:chgData name="Anna Walsh" userId="3263e97d-dd53-48c5-9a1b-2a935b6b97b6" providerId="ADAL" clId="{917117B3-BDA0-4D6A-8E60-04F2F5A72F89}" dt="2022-10-27T11:38:16.864" v="93" actId="113"/>
          <ac:spMkLst>
            <pc:docMk/>
            <pc:sldMk cId="2125049963" sldId="5410"/>
            <ac:spMk id="2" creationId="{2CD0F662-D691-48ED-BF10-FC0B4685B3DD}"/>
          </ac:spMkLst>
        </pc:spChg>
        <pc:spChg chg="mod">
          <ac:chgData name="Anna Walsh" userId="3263e97d-dd53-48c5-9a1b-2a935b6b97b6" providerId="ADAL" clId="{917117B3-BDA0-4D6A-8E60-04F2F5A72F89}" dt="2022-10-27T11:47:50.585" v="167" actId="1076"/>
          <ac:spMkLst>
            <pc:docMk/>
            <pc:sldMk cId="2125049963" sldId="5410"/>
            <ac:spMk id="3" creationId="{FE53840F-B1B2-42D4-92AA-3611D28E6704}"/>
          </ac:spMkLst>
        </pc:spChg>
        <pc:picChg chg="add mod">
          <ac:chgData name="Anna Walsh" userId="3263e97d-dd53-48c5-9a1b-2a935b6b97b6" providerId="ADAL" clId="{917117B3-BDA0-4D6A-8E60-04F2F5A72F89}" dt="2022-10-27T11:48:34.115" v="173" actId="1076"/>
          <ac:picMkLst>
            <pc:docMk/>
            <pc:sldMk cId="2125049963" sldId="5410"/>
            <ac:picMk id="3074" creationId="{19A74370-3DEE-4E16-B87C-0C3BFBE13C35}"/>
          </ac:picMkLst>
        </pc:picChg>
        <pc:picChg chg="add mod">
          <ac:chgData name="Anna Walsh" userId="3263e97d-dd53-48c5-9a1b-2a935b6b97b6" providerId="ADAL" clId="{917117B3-BDA0-4D6A-8E60-04F2F5A72F89}" dt="2022-10-27T11:48:32.731" v="172" actId="1076"/>
          <ac:picMkLst>
            <pc:docMk/>
            <pc:sldMk cId="2125049963" sldId="5410"/>
            <ac:picMk id="3076" creationId="{776FC5E3-49DD-47F0-9BC1-07240A70481D}"/>
          </ac:picMkLst>
        </pc:picChg>
      </pc:sldChg>
      <pc:sldChg chg="addSp delSp modSp new mod setBg">
        <pc:chgData name="Anna Walsh" userId="3263e97d-dd53-48c5-9a1b-2a935b6b97b6" providerId="ADAL" clId="{917117B3-BDA0-4D6A-8E60-04F2F5A72F89}" dt="2022-10-27T11:41:48.372" v="138" actId="20577"/>
        <pc:sldMkLst>
          <pc:docMk/>
          <pc:sldMk cId="357209380" sldId="5411"/>
        </pc:sldMkLst>
        <pc:spChg chg="add mod">
          <ac:chgData name="Anna Walsh" userId="3263e97d-dd53-48c5-9a1b-2a935b6b97b6" providerId="ADAL" clId="{917117B3-BDA0-4D6A-8E60-04F2F5A72F89}" dt="2022-10-27T11:41:36.791" v="132" actId="1076"/>
          <ac:spMkLst>
            <pc:docMk/>
            <pc:sldMk cId="357209380" sldId="5411"/>
            <ac:spMk id="2" creationId="{6BCD8F13-D307-422D-8AC4-647E8DE8AF78}"/>
          </ac:spMkLst>
        </pc:spChg>
        <pc:spChg chg="add mod">
          <ac:chgData name="Anna Walsh" userId="3263e97d-dd53-48c5-9a1b-2a935b6b97b6" providerId="ADAL" clId="{917117B3-BDA0-4D6A-8E60-04F2F5A72F89}" dt="2022-10-27T11:41:48.372" v="138" actId="20577"/>
          <ac:spMkLst>
            <pc:docMk/>
            <pc:sldMk cId="357209380" sldId="5411"/>
            <ac:spMk id="3" creationId="{D1BB36E8-9941-4306-B265-85AA680FF355}"/>
          </ac:spMkLst>
        </pc:spChg>
        <pc:spChg chg="add del">
          <ac:chgData name="Anna Walsh" userId="3263e97d-dd53-48c5-9a1b-2a935b6b97b6" providerId="ADAL" clId="{917117B3-BDA0-4D6A-8E60-04F2F5A72F89}" dt="2022-10-27T11:41:16.536" v="126" actId="26606"/>
          <ac:spMkLst>
            <pc:docMk/>
            <pc:sldMk cId="357209380" sldId="5411"/>
            <ac:spMk id="10" creationId="{8FC9BE17-9A7B-462D-AE50-3D8777387304}"/>
          </ac:spMkLst>
        </pc:spChg>
        <pc:spChg chg="add del">
          <ac:chgData name="Anna Walsh" userId="3263e97d-dd53-48c5-9a1b-2a935b6b97b6" providerId="ADAL" clId="{917117B3-BDA0-4D6A-8E60-04F2F5A72F89}" dt="2022-10-27T11:41:16.536" v="126" actId="26606"/>
          <ac:spMkLst>
            <pc:docMk/>
            <pc:sldMk cId="357209380" sldId="5411"/>
            <ac:spMk id="12" creationId="{3EBE8569-6AEC-4B8C-8D53-2DE337CDBA65}"/>
          </ac:spMkLst>
        </pc:spChg>
        <pc:spChg chg="add del">
          <ac:chgData name="Anna Walsh" userId="3263e97d-dd53-48c5-9a1b-2a935b6b97b6" providerId="ADAL" clId="{917117B3-BDA0-4D6A-8E60-04F2F5A72F89}" dt="2022-10-27T11:41:16.536" v="126" actId="26606"/>
          <ac:spMkLst>
            <pc:docMk/>
            <pc:sldMk cId="357209380" sldId="5411"/>
            <ac:spMk id="14" creationId="{55D4142C-5077-457F-A6AD-3FECFDB39685}"/>
          </ac:spMkLst>
        </pc:spChg>
        <pc:spChg chg="add del">
          <ac:chgData name="Anna Walsh" userId="3263e97d-dd53-48c5-9a1b-2a935b6b97b6" providerId="ADAL" clId="{917117B3-BDA0-4D6A-8E60-04F2F5A72F89}" dt="2022-10-27T11:41:16.536" v="126" actId="26606"/>
          <ac:spMkLst>
            <pc:docMk/>
            <pc:sldMk cId="357209380" sldId="5411"/>
            <ac:spMk id="16" creationId="{7A5F0580-5EE9-419F-96EE-B6529EF6E7D0}"/>
          </ac:spMkLst>
        </pc:spChg>
        <pc:spChg chg="add">
          <ac:chgData name="Anna Walsh" userId="3263e97d-dd53-48c5-9a1b-2a935b6b97b6" providerId="ADAL" clId="{917117B3-BDA0-4D6A-8E60-04F2F5A72F89}" dt="2022-10-27T11:41:16.555" v="127" actId="26606"/>
          <ac:spMkLst>
            <pc:docMk/>
            <pc:sldMk cId="357209380" sldId="5411"/>
            <ac:spMk id="18" creationId="{04812C46-200A-4DEB-A05E-3ED6C68C2387}"/>
          </ac:spMkLst>
        </pc:spChg>
        <pc:spChg chg="add">
          <ac:chgData name="Anna Walsh" userId="3263e97d-dd53-48c5-9a1b-2a935b6b97b6" providerId="ADAL" clId="{917117B3-BDA0-4D6A-8E60-04F2F5A72F89}" dt="2022-10-27T11:41:16.555" v="127" actId="26606"/>
          <ac:spMkLst>
            <pc:docMk/>
            <pc:sldMk cId="357209380" sldId="5411"/>
            <ac:spMk id="19" creationId="{D1EA859B-E555-4109-94F3-6700E046E008}"/>
          </ac:spMkLst>
        </pc:spChg>
        <pc:picChg chg="add mod ord">
          <ac:chgData name="Anna Walsh" userId="3263e97d-dd53-48c5-9a1b-2a935b6b97b6" providerId="ADAL" clId="{917117B3-BDA0-4D6A-8E60-04F2F5A72F89}" dt="2022-10-27T11:41:16.555" v="127" actId="26606"/>
          <ac:picMkLst>
            <pc:docMk/>
            <pc:sldMk cId="357209380" sldId="5411"/>
            <ac:picMk id="5" creationId="{F367EE57-9934-4D38-A4CB-83062FD76229}"/>
          </ac:picMkLst>
        </pc:picChg>
      </pc:sldChg>
      <pc:sldChg chg="modSp new mod ord">
        <pc:chgData name="Anna Walsh" userId="3263e97d-dd53-48c5-9a1b-2a935b6b97b6" providerId="ADAL" clId="{917117B3-BDA0-4D6A-8E60-04F2F5A72F89}" dt="2022-10-27T11:37:44.606" v="81" actId="113"/>
        <pc:sldMkLst>
          <pc:docMk/>
          <pc:sldMk cId="1873648612" sldId="5412"/>
        </pc:sldMkLst>
        <pc:spChg chg="mod">
          <ac:chgData name="Anna Walsh" userId="3263e97d-dd53-48c5-9a1b-2a935b6b97b6" providerId="ADAL" clId="{917117B3-BDA0-4D6A-8E60-04F2F5A72F89}" dt="2022-10-27T11:37:44.606" v="81" actId="113"/>
          <ac:spMkLst>
            <pc:docMk/>
            <pc:sldMk cId="1873648612" sldId="5412"/>
            <ac:spMk id="2" creationId="{CD8E608D-9FAD-4335-9DDA-60CD72A188F3}"/>
          </ac:spMkLst>
        </pc:spChg>
      </pc:sldChg>
    </pc:docChg>
  </pc:docChgLst>
  <pc:docChgLst>
    <pc:chgData name="Anna Walsh" userId="3263e97d-dd53-48c5-9a1b-2a935b6b97b6" providerId="ADAL" clId="{2A4EBEFC-9935-42DD-B592-59DE71D26812}"/>
    <pc:docChg chg="undo custSel addSld modSld sldOrd">
      <pc:chgData name="Anna Walsh" userId="3263e97d-dd53-48c5-9a1b-2a935b6b97b6" providerId="ADAL" clId="{2A4EBEFC-9935-42DD-B592-59DE71D26812}" dt="2022-11-17T15:28:07.796" v="457" actId="114"/>
      <pc:docMkLst>
        <pc:docMk/>
      </pc:docMkLst>
      <pc:sldChg chg="modSp mod">
        <pc:chgData name="Anna Walsh" userId="3263e97d-dd53-48c5-9a1b-2a935b6b97b6" providerId="ADAL" clId="{2A4EBEFC-9935-42DD-B592-59DE71D26812}" dt="2022-11-17T15:27:17.508" v="454" actId="1076"/>
        <pc:sldMkLst>
          <pc:docMk/>
          <pc:sldMk cId="2616516288" sldId="5408"/>
        </pc:sldMkLst>
        <pc:spChg chg="mod">
          <ac:chgData name="Anna Walsh" userId="3263e97d-dd53-48c5-9a1b-2a935b6b97b6" providerId="ADAL" clId="{2A4EBEFC-9935-42DD-B592-59DE71D26812}" dt="2022-11-17T15:27:15.781" v="453" actId="1076"/>
          <ac:spMkLst>
            <pc:docMk/>
            <pc:sldMk cId="2616516288" sldId="5408"/>
            <ac:spMk id="2" creationId="{3809362B-CB85-40F3-9B1A-680A80110266}"/>
          </ac:spMkLst>
        </pc:spChg>
        <pc:spChg chg="mod">
          <ac:chgData name="Anna Walsh" userId="3263e97d-dd53-48c5-9a1b-2a935b6b97b6" providerId="ADAL" clId="{2A4EBEFC-9935-42DD-B592-59DE71D26812}" dt="2022-11-17T15:27:17.508" v="454" actId="1076"/>
          <ac:spMkLst>
            <pc:docMk/>
            <pc:sldMk cId="2616516288" sldId="5408"/>
            <ac:spMk id="3" creationId="{09DAC4E1-F91D-4FE8-9EF4-75AA963C9170}"/>
          </ac:spMkLst>
        </pc:spChg>
      </pc:sldChg>
      <pc:sldChg chg="modSp mod">
        <pc:chgData name="Anna Walsh" userId="3263e97d-dd53-48c5-9a1b-2a935b6b97b6" providerId="ADAL" clId="{2A4EBEFC-9935-42DD-B592-59DE71D26812}" dt="2022-11-17T15:15:58.727" v="160" actId="1076"/>
        <pc:sldMkLst>
          <pc:docMk/>
          <pc:sldMk cId="3201573325" sldId="5409"/>
        </pc:sldMkLst>
        <pc:spChg chg="mod">
          <ac:chgData name="Anna Walsh" userId="3263e97d-dd53-48c5-9a1b-2a935b6b97b6" providerId="ADAL" clId="{2A4EBEFC-9935-42DD-B592-59DE71D26812}" dt="2022-11-17T15:15:56.166" v="159" actId="1076"/>
          <ac:spMkLst>
            <pc:docMk/>
            <pc:sldMk cId="3201573325" sldId="5409"/>
            <ac:spMk id="2" creationId="{29FCC654-1057-4B3E-AFF9-29637D5608E3}"/>
          </ac:spMkLst>
        </pc:spChg>
        <pc:spChg chg="mod">
          <ac:chgData name="Anna Walsh" userId="3263e97d-dd53-48c5-9a1b-2a935b6b97b6" providerId="ADAL" clId="{2A4EBEFC-9935-42DD-B592-59DE71D26812}" dt="2022-11-17T15:15:58.727" v="160" actId="1076"/>
          <ac:spMkLst>
            <pc:docMk/>
            <pc:sldMk cId="3201573325" sldId="5409"/>
            <ac:spMk id="3" creationId="{13B94ACD-D7A0-4A62-B653-7DA13A781407}"/>
          </ac:spMkLst>
        </pc:spChg>
      </pc:sldChg>
      <pc:sldChg chg="modSp mod">
        <pc:chgData name="Anna Walsh" userId="3263e97d-dd53-48c5-9a1b-2a935b6b97b6" providerId="ADAL" clId="{2A4EBEFC-9935-42DD-B592-59DE71D26812}" dt="2022-11-17T15:27:25.025" v="455" actId="1076"/>
        <pc:sldMkLst>
          <pc:docMk/>
          <pc:sldMk cId="2125049963" sldId="5410"/>
        </pc:sldMkLst>
        <pc:spChg chg="mod">
          <ac:chgData name="Anna Walsh" userId="3263e97d-dd53-48c5-9a1b-2a935b6b97b6" providerId="ADAL" clId="{2A4EBEFC-9935-42DD-B592-59DE71D26812}" dt="2022-11-17T15:27:25.025" v="455" actId="1076"/>
          <ac:spMkLst>
            <pc:docMk/>
            <pc:sldMk cId="2125049963" sldId="5410"/>
            <ac:spMk id="2" creationId="{2CD0F662-D691-48ED-BF10-FC0B4685B3DD}"/>
          </ac:spMkLst>
        </pc:spChg>
      </pc:sldChg>
      <pc:sldChg chg="modSp mod">
        <pc:chgData name="Anna Walsh" userId="3263e97d-dd53-48c5-9a1b-2a935b6b97b6" providerId="ADAL" clId="{2A4EBEFC-9935-42DD-B592-59DE71D26812}" dt="2022-11-17T15:17:05.890" v="199" actId="2710"/>
        <pc:sldMkLst>
          <pc:docMk/>
          <pc:sldMk cId="357209380" sldId="5411"/>
        </pc:sldMkLst>
        <pc:spChg chg="mod">
          <ac:chgData name="Anna Walsh" userId="3263e97d-dd53-48c5-9a1b-2a935b6b97b6" providerId="ADAL" clId="{2A4EBEFC-9935-42DD-B592-59DE71D26812}" dt="2022-11-17T15:17:05.890" v="199" actId="2710"/>
          <ac:spMkLst>
            <pc:docMk/>
            <pc:sldMk cId="357209380" sldId="5411"/>
            <ac:spMk id="3" creationId="{D1BB36E8-9941-4306-B265-85AA680FF355}"/>
          </ac:spMkLst>
        </pc:spChg>
      </pc:sldChg>
      <pc:sldChg chg="delSp modSp mod">
        <pc:chgData name="Anna Walsh" userId="3263e97d-dd53-48c5-9a1b-2a935b6b97b6" providerId="ADAL" clId="{2A4EBEFC-9935-42DD-B592-59DE71D26812}" dt="2022-11-17T15:00:24.989" v="12" actId="14100"/>
        <pc:sldMkLst>
          <pc:docMk/>
          <pc:sldMk cId="1873648612" sldId="5412"/>
        </pc:sldMkLst>
        <pc:spChg chg="mod">
          <ac:chgData name="Anna Walsh" userId="3263e97d-dd53-48c5-9a1b-2a935b6b97b6" providerId="ADAL" clId="{2A4EBEFC-9935-42DD-B592-59DE71D26812}" dt="2022-11-17T15:00:24.989" v="12" actId="14100"/>
          <ac:spMkLst>
            <pc:docMk/>
            <pc:sldMk cId="1873648612" sldId="5412"/>
            <ac:spMk id="2" creationId="{CD8E608D-9FAD-4335-9DDA-60CD72A188F3}"/>
          </ac:spMkLst>
        </pc:spChg>
        <pc:spChg chg="del">
          <ac:chgData name="Anna Walsh" userId="3263e97d-dd53-48c5-9a1b-2a935b6b97b6" providerId="ADAL" clId="{2A4EBEFC-9935-42DD-B592-59DE71D26812}" dt="2022-11-17T15:00:07.774" v="0" actId="478"/>
          <ac:spMkLst>
            <pc:docMk/>
            <pc:sldMk cId="1873648612" sldId="5412"/>
            <ac:spMk id="3" creationId="{985F431A-574A-4569-A1AD-DC2CCF1D6E92}"/>
          </ac:spMkLst>
        </pc:spChg>
      </pc:sldChg>
      <pc:sldChg chg="addSp delSp modSp new mod ord setBg delDesignElem">
        <pc:chgData name="Anna Walsh" userId="3263e97d-dd53-48c5-9a1b-2a935b6b97b6" providerId="ADAL" clId="{2A4EBEFC-9935-42DD-B592-59DE71D26812}" dt="2022-11-17T15:22:57.994" v="369"/>
        <pc:sldMkLst>
          <pc:docMk/>
          <pc:sldMk cId="1819450578" sldId="5413"/>
        </pc:sldMkLst>
        <pc:spChg chg="add mod">
          <ac:chgData name="Anna Walsh" userId="3263e97d-dd53-48c5-9a1b-2a935b6b97b6" providerId="ADAL" clId="{2A4EBEFC-9935-42DD-B592-59DE71D26812}" dt="2022-11-17T15:19:29.844" v="263" actId="6549"/>
          <ac:spMkLst>
            <pc:docMk/>
            <pc:sldMk cId="1819450578" sldId="5413"/>
            <ac:spMk id="3" creationId="{861C689F-DB3B-49BB-A1FC-D58214BFF5F6}"/>
          </ac:spMkLst>
        </pc:spChg>
        <pc:spChg chg="add del">
          <ac:chgData name="Anna Walsh" userId="3263e97d-dd53-48c5-9a1b-2a935b6b97b6" providerId="ADAL" clId="{2A4EBEFC-9935-42DD-B592-59DE71D26812}" dt="2022-11-17T15:18:51.603" v="237"/>
          <ac:spMkLst>
            <pc:docMk/>
            <pc:sldMk cId="1819450578" sldId="5413"/>
            <ac:spMk id="7" creationId="{42A4FC2C-047E-45A5-965D-8E1E3BF09BC6}"/>
          </ac:spMkLst>
        </pc:spChg>
        <pc:picChg chg="add mod">
          <ac:chgData name="Anna Walsh" userId="3263e97d-dd53-48c5-9a1b-2a935b6b97b6" providerId="ADAL" clId="{2A4EBEFC-9935-42DD-B592-59DE71D26812}" dt="2022-11-17T15:19:15.997" v="251" actId="1076"/>
          <ac:picMkLst>
            <pc:docMk/>
            <pc:sldMk cId="1819450578" sldId="5413"/>
            <ac:picMk id="2" creationId="{6A71057C-D4AC-4679-853A-0E0E1955B3C5}"/>
          </ac:picMkLst>
        </pc:picChg>
      </pc:sldChg>
      <pc:sldChg chg="modSp new mod">
        <pc:chgData name="Anna Walsh" userId="3263e97d-dd53-48c5-9a1b-2a935b6b97b6" providerId="ADAL" clId="{2A4EBEFC-9935-42DD-B592-59DE71D26812}" dt="2022-11-17T15:28:03.317" v="456" actId="114"/>
        <pc:sldMkLst>
          <pc:docMk/>
          <pc:sldMk cId="1005001519" sldId="5414"/>
        </pc:sldMkLst>
        <pc:spChg chg="mod">
          <ac:chgData name="Anna Walsh" userId="3263e97d-dd53-48c5-9a1b-2a935b6b97b6" providerId="ADAL" clId="{2A4EBEFC-9935-42DD-B592-59DE71D26812}" dt="2022-11-17T15:15:05.993" v="146" actId="404"/>
          <ac:spMkLst>
            <pc:docMk/>
            <pc:sldMk cId="1005001519" sldId="5414"/>
            <ac:spMk id="2" creationId="{4260E981-0344-4544-A2CE-CB7BAB40F919}"/>
          </ac:spMkLst>
        </pc:spChg>
        <pc:spChg chg="mod">
          <ac:chgData name="Anna Walsh" userId="3263e97d-dd53-48c5-9a1b-2a935b6b97b6" providerId="ADAL" clId="{2A4EBEFC-9935-42DD-B592-59DE71D26812}" dt="2022-11-17T15:28:03.317" v="456" actId="114"/>
          <ac:spMkLst>
            <pc:docMk/>
            <pc:sldMk cId="1005001519" sldId="5414"/>
            <ac:spMk id="3" creationId="{9167F5E9-1DFD-4552-BDC1-4CCAE71F3865}"/>
          </ac:spMkLst>
        </pc:spChg>
      </pc:sldChg>
      <pc:sldChg chg="modSp new mod">
        <pc:chgData name="Anna Walsh" userId="3263e97d-dd53-48c5-9a1b-2a935b6b97b6" providerId="ADAL" clId="{2A4EBEFC-9935-42DD-B592-59DE71D26812}" dt="2022-11-17T15:28:07.796" v="457" actId="114"/>
        <pc:sldMkLst>
          <pc:docMk/>
          <pc:sldMk cId="1479815670" sldId="5415"/>
        </pc:sldMkLst>
        <pc:spChg chg="mod">
          <ac:chgData name="Anna Walsh" userId="3263e97d-dd53-48c5-9a1b-2a935b6b97b6" providerId="ADAL" clId="{2A4EBEFC-9935-42DD-B592-59DE71D26812}" dt="2022-11-17T15:18:21.238" v="232" actId="403"/>
          <ac:spMkLst>
            <pc:docMk/>
            <pc:sldMk cId="1479815670" sldId="5415"/>
            <ac:spMk id="2" creationId="{8CDE8DA9-D06D-41A6-AFA9-F1B09F6AA17F}"/>
          </ac:spMkLst>
        </pc:spChg>
        <pc:spChg chg="mod">
          <ac:chgData name="Anna Walsh" userId="3263e97d-dd53-48c5-9a1b-2a935b6b97b6" providerId="ADAL" clId="{2A4EBEFC-9935-42DD-B592-59DE71D26812}" dt="2022-11-17T15:28:07.796" v="457" actId="114"/>
          <ac:spMkLst>
            <pc:docMk/>
            <pc:sldMk cId="1479815670" sldId="5415"/>
            <ac:spMk id="3" creationId="{1FED5EDB-65DD-437F-821B-2821F16755EA}"/>
          </ac:spMkLst>
        </pc:spChg>
      </pc:sldChg>
      <pc:sldChg chg="addSp delSp modSp new mod ord setBg">
        <pc:chgData name="Anna Walsh" userId="3263e97d-dd53-48c5-9a1b-2a935b6b97b6" providerId="ADAL" clId="{2A4EBEFC-9935-42DD-B592-59DE71D26812}" dt="2022-11-17T15:22:59.211" v="371"/>
        <pc:sldMkLst>
          <pc:docMk/>
          <pc:sldMk cId="3109908560" sldId="5416"/>
        </pc:sldMkLst>
        <pc:spChg chg="mod ord">
          <ac:chgData name="Anna Walsh" userId="3263e97d-dd53-48c5-9a1b-2a935b6b97b6" providerId="ADAL" clId="{2A4EBEFC-9935-42DD-B592-59DE71D26812}" dt="2022-11-17T15:21:04.257" v="299" actId="1076"/>
          <ac:spMkLst>
            <pc:docMk/>
            <pc:sldMk cId="3109908560" sldId="5416"/>
            <ac:spMk id="2" creationId="{67633557-C474-4E7C-9B89-E1049DA3DCB6}"/>
          </ac:spMkLst>
        </pc:spChg>
        <pc:spChg chg="add del">
          <ac:chgData name="Anna Walsh" userId="3263e97d-dd53-48c5-9a1b-2a935b6b97b6" providerId="ADAL" clId="{2A4EBEFC-9935-42DD-B592-59DE71D26812}" dt="2022-11-17T15:19:53.560" v="267" actId="26606"/>
          <ac:spMkLst>
            <pc:docMk/>
            <pc:sldMk cId="3109908560" sldId="5416"/>
            <ac:spMk id="8" creationId="{87CC2527-562A-4F69-B487-4371E5B243E7}"/>
          </ac:spMkLst>
        </pc:spChg>
        <pc:picChg chg="add mod">
          <ac:chgData name="Anna Walsh" userId="3263e97d-dd53-48c5-9a1b-2a935b6b97b6" providerId="ADAL" clId="{2A4EBEFC-9935-42DD-B592-59DE71D26812}" dt="2022-11-17T15:20:30.500" v="276" actId="14100"/>
          <ac:picMkLst>
            <pc:docMk/>
            <pc:sldMk cId="3109908560" sldId="5416"/>
            <ac:picMk id="3" creationId="{23914A43-DC50-40A3-9E3D-63FF484FCC4B}"/>
          </ac:picMkLst>
        </pc:picChg>
        <pc:cxnChg chg="add del">
          <ac:chgData name="Anna Walsh" userId="3263e97d-dd53-48c5-9a1b-2a935b6b97b6" providerId="ADAL" clId="{2A4EBEFC-9935-42DD-B592-59DE71D26812}" dt="2022-11-17T15:19:53.560" v="267" actId="26606"/>
          <ac:cxnSpMkLst>
            <pc:docMk/>
            <pc:sldMk cId="3109908560" sldId="5416"/>
            <ac:cxnSpMk id="10" creationId="{BCDAEC91-5BCE-4B55-9CC0-43EF94CB734B}"/>
          </ac:cxnSpMkLst>
        </pc:cxnChg>
      </pc:sldChg>
      <pc:sldChg chg="addSp modSp new mod">
        <pc:chgData name="Anna Walsh" userId="3263e97d-dd53-48c5-9a1b-2a935b6b97b6" providerId="ADAL" clId="{2A4EBEFC-9935-42DD-B592-59DE71D26812}" dt="2022-11-17T15:25:03.952" v="393" actId="1076"/>
        <pc:sldMkLst>
          <pc:docMk/>
          <pc:sldMk cId="1335892974" sldId="5417"/>
        </pc:sldMkLst>
        <pc:spChg chg="mod">
          <ac:chgData name="Anna Walsh" userId="3263e97d-dd53-48c5-9a1b-2a935b6b97b6" providerId="ADAL" clId="{2A4EBEFC-9935-42DD-B592-59DE71D26812}" dt="2022-11-17T15:25:01.588" v="392" actId="1076"/>
          <ac:spMkLst>
            <pc:docMk/>
            <pc:sldMk cId="1335892974" sldId="5417"/>
            <ac:spMk id="2" creationId="{BCC86A35-BC74-4CB1-A082-E10062C1635D}"/>
          </ac:spMkLst>
        </pc:spChg>
        <pc:spChg chg="mod">
          <ac:chgData name="Anna Walsh" userId="3263e97d-dd53-48c5-9a1b-2a935b6b97b6" providerId="ADAL" clId="{2A4EBEFC-9935-42DD-B592-59DE71D26812}" dt="2022-11-17T15:24:38.850" v="378" actId="5793"/>
          <ac:spMkLst>
            <pc:docMk/>
            <pc:sldMk cId="1335892974" sldId="5417"/>
            <ac:spMk id="3" creationId="{E86F765D-C63F-49F9-8F89-06D053209290}"/>
          </ac:spMkLst>
        </pc:spChg>
        <pc:picChg chg="add mod">
          <ac:chgData name="Anna Walsh" userId="3263e97d-dd53-48c5-9a1b-2a935b6b97b6" providerId="ADAL" clId="{2A4EBEFC-9935-42DD-B592-59DE71D26812}" dt="2022-11-17T15:25:03.952" v="393" actId="1076"/>
          <ac:picMkLst>
            <pc:docMk/>
            <pc:sldMk cId="1335892974" sldId="5417"/>
            <ac:picMk id="4" creationId="{19DA642E-5DBC-42C9-90B3-54BFFF1CD07C}"/>
          </ac:picMkLst>
        </pc:picChg>
      </pc:sldChg>
      <pc:sldChg chg="addSp modSp new mod">
        <pc:chgData name="Anna Walsh" userId="3263e97d-dd53-48c5-9a1b-2a935b6b97b6" providerId="ADAL" clId="{2A4EBEFC-9935-42DD-B592-59DE71D26812}" dt="2022-11-17T15:26:40.376" v="452" actId="1076"/>
        <pc:sldMkLst>
          <pc:docMk/>
          <pc:sldMk cId="3689112157" sldId="5418"/>
        </pc:sldMkLst>
        <pc:spChg chg="mod">
          <ac:chgData name="Anna Walsh" userId="3263e97d-dd53-48c5-9a1b-2a935b6b97b6" providerId="ADAL" clId="{2A4EBEFC-9935-42DD-B592-59DE71D26812}" dt="2022-11-17T15:26:40.376" v="452" actId="1076"/>
          <ac:spMkLst>
            <pc:docMk/>
            <pc:sldMk cId="3689112157" sldId="5418"/>
            <ac:spMk id="2" creationId="{2B8BD282-740E-4407-8BA3-10BB6E094D7F}"/>
          </ac:spMkLst>
        </pc:spChg>
        <pc:picChg chg="add mod">
          <ac:chgData name="Anna Walsh" userId="3263e97d-dd53-48c5-9a1b-2a935b6b97b6" providerId="ADAL" clId="{2A4EBEFC-9935-42DD-B592-59DE71D26812}" dt="2022-11-17T15:25:35.771" v="397" actId="1076"/>
          <ac:picMkLst>
            <pc:docMk/>
            <pc:sldMk cId="3689112157" sldId="5418"/>
            <ac:picMk id="4" creationId="{21438DD8-DBDA-43E2-94B6-F587BDC7CAC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B956D7-60D8-4153-89D5-9DE6E7EF22E3}" type="datetimeFigureOut">
              <a:rPr lang="en-GB" smtClean="0"/>
              <a:t>15/03/2023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427844-249F-4F18-859B-8807DC1D898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1230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03DE3-E189-4754-BDEC-3753F2BF075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873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427844-249F-4F18-859B-8807DC1D898F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0253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427844-249F-4F18-859B-8807DC1D898F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0299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427844-249F-4F18-859B-8807DC1D898F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4422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427844-249F-4F18-859B-8807DC1D898F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631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427844-249F-4F18-859B-8807DC1D898F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3705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029CB-D60F-4B05-A402-77873E75CC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A406E8-5775-44AF-9E92-5EA5E22DE0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5EE59C-02BF-45F6-A484-E00DD6746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0D3A9-80D0-4B99-AA7F-129F9CAFC29F}" type="datetimeFigureOut">
              <a:rPr lang="en-GB" smtClean="0"/>
              <a:t>15/03/2023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18D1B-6217-4461-A61C-59DF4F0BB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B530B-02B5-442B-BD8A-998D217A7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B8499-F7A3-439B-94D3-1AF0A80B195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7247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4E92B-6FF2-49DF-BE1C-F0CA16739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7D27BD-D9E5-452B-9B23-9AF1B2F66B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8BEB9-4433-4AC1-B8AC-CE40AF835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0D3A9-80D0-4B99-AA7F-129F9CAFC29F}" type="datetimeFigureOut">
              <a:rPr lang="en-GB" smtClean="0"/>
              <a:t>15/03/2023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9C444B-2728-4815-9DC3-A5BDD4FBE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1841B-6295-43B2-B721-E755C1B3C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B8499-F7A3-439B-94D3-1AF0A80B195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533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DDE489-F6AC-427C-96DE-550181C116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1D40A6-9616-436E-9BBE-FDA25F4BF3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EAFEE3-EB3C-4045-B37E-B6166DFD3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0D3A9-80D0-4B99-AA7F-129F9CAFC29F}" type="datetimeFigureOut">
              <a:rPr lang="en-GB" smtClean="0"/>
              <a:t>15/03/2023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39572-B19A-45F1-B418-D53667FE2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A47D98-91CF-489B-B6C5-A6B4B1863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B8499-F7A3-439B-94D3-1AF0A80B195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6741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9"/>
          <p:cNvSpPr>
            <a:spLocks noGrp="1"/>
          </p:cNvSpPr>
          <p:nvPr>
            <p:ph type="title" hasCustomPrompt="1"/>
          </p:nvPr>
        </p:nvSpPr>
        <p:spPr>
          <a:xfrm>
            <a:off x="599385" y="3660488"/>
            <a:ext cx="10515600" cy="689541"/>
          </a:xfrm>
          <a:prstGeom prst="rect">
            <a:avLst/>
          </a:prstGeom>
        </p:spPr>
        <p:txBody>
          <a:bodyPr/>
          <a:lstStyle>
            <a:lvl1pPr>
              <a:defRPr sz="3600" baseline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8301" y="4364955"/>
            <a:ext cx="9144000" cy="47324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 baseline="0">
                <a:solidFill>
                  <a:srgbClr val="005EB8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Date</a:t>
            </a:r>
          </a:p>
        </p:txBody>
      </p:sp>
      <p:pic>
        <p:nvPicPr>
          <p:cNvPr id="9" name="Picture 8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97959884-1B4F-43C5-92F7-E44DF373C9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61546" y="293024"/>
            <a:ext cx="1440873" cy="436418"/>
          </a:xfrm>
          <a:prstGeom prst="rect">
            <a:avLst/>
          </a:prstGeom>
        </p:spPr>
      </p:pic>
      <p:pic>
        <p:nvPicPr>
          <p:cNvPr id="5" name="Content Placeholder 16">
            <a:extLst>
              <a:ext uri="{FF2B5EF4-FFF2-40B4-BE49-F238E27FC236}">
                <a16:creationId xmlns:a16="http://schemas.microsoft.com/office/drawing/2014/main" id="{5FDDE1C8-218E-4901-92BB-E0ADB27DCE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345237"/>
            <a:ext cx="12192000" cy="309465"/>
          </a:xfrm>
          <a:prstGeom prst="rect">
            <a:avLst/>
          </a:prstGeom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733EB1D2-9EB5-4BBA-9043-DD9322866AB7}"/>
              </a:ext>
            </a:extLst>
          </p:cNvPr>
          <p:cNvSpPr txBox="1"/>
          <p:nvPr userDrawn="1"/>
        </p:nvSpPr>
        <p:spPr>
          <a:xfrm>
            <a:off x="3434080" y="5792942"/>
            <a:ext cx="5323840" cy="4064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400"/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NHS England and NHS Improvement</a:t>
            </a:r>
            <a:endParaRPr lang="en-GB" sz="1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461D43-79A3-4D89-A135-4247E5D91E59}"/>
              </a:ext>
            </a:extLst>
          </p:cNvPr>
          <p:cNvSpPr txBox="1"/>
          <p:nvPr userDrawn="1"/>
        </p:nvSpPr>
        <p:spPr>
          <a:xfrm>
            <a:off x="8072925" y="6587187"/>
            <a:ext cx="30893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Cutting Programme Summary Template v0.3</a:t>
            </a:r>
          </a:p>
        </p:txBody>
      </p:sp>
    </p:spTree>
    <p:extLst>
      <p:ext uri="{BB962C8B-B14F-4D97-AF65-F5344CB8AC3E}">
        <p14:creationId xmlns:p14="http://schemas.microsoft.com/office/powerpoint/2010/main" val="2257717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614920" y="1343804"/>
            <a:ext cx="10316899" cy="2244128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09601" y="548641"/>
            <a:ext cx="8756073" cy="611649"/>
          </a:xfrm>
          <a:prstGeom prst="rect">
            <a:avLst/>
          </a:prstGeom>
        </p:spPr>
        <p:txBody>
          <a:bodyPr/>
          <a:lstStyle>
            <a:lvl1pPr>
              <a:defRPr sz="3600" b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sz="2800">
              <a:solidFill>
                <a:srgbClr val="005EB8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88419" y="6372537"/>
            <a:ext cx="8631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fld id="{34F92BC6-D7C3-584B-87F2-0B845776A5AD}" type="slidenum">
              <a:rPr lang="en-US" sz="1200" smtClean="0">
                <a:solidFill>
                  <a:srgbClr val="768692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/>
              <a:t>‹#›</a:t>
            </a:fld>
            <a:r>
              <a:rPr lang="en-US" sz="1200" dirty="0">
                <a:solidFill>
                  <a:srgbClr val="768692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768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2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1200" dirty="0">
              <a:solidFill>
                <a:srgbClr val="7686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20902" y="6333440"/>
            <a:ext cx="76308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accent3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>
              <a:solidFill>
                <a:srgbClr val="768692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12" name="Picture 11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7ADC841C-5A22-4563-A975-9750BB6F94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61546" y="293024"/>
            <a:ext cx="1440873" cy="4364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A75F3F5-5647-476B-BB51-9A5592D81C35}"/>
              </a:ext>
            </a:extLst>
          </p:cNvPr>
          <p:cNvSpPr txBox="1"/>
          <p:nvPr userDrawn="1"/>
        </p:nvSpPr>
        <p:spPr>
          <a:xfrm>
            <a:off x="8072925" y="6587187"/>
            <a:ext cx="30893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Cutting Programme Summary Template v0.3</a:t>
            </a:r>
          </a:p>
        </p:txBody>
      </p:sp>
    </p:spTree>
    <p:extLst>
      <p:ext uri="{BB962C8B-B14F-4D97-AF65-F5344CB8AC3E}">
        <p14:creationId xmlns:p14="http://schemas.microsoft.com/office/powerpoint/2010/main" val="1761551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2B236-3866-4D7E-BE7E-CF85958F8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6F8494-94B5-4FBF-85BD-A490E4CBF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2F7A8-641A-4E98-B706-DB89CFA89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0D3A9-80D0-4B99-AA7F-129F9CAFC29F}" type="datetimeFigureOut">
              <a:rPr lang="en-GB" smtClean="0"/>
              <a:t>15/03/2023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25A2E-8153-4AE0-8069-161287CEB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E50DE-CBCB-44F8-B9C3-D70A72F8E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B8499-F7A3-439B-94D3-1AF0A80B195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6151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7C5B5-E5D8-4C1A-8AB3-374B7810D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73160A-3654-45AF-8B3C-9057C3F61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F2BBE7-1CA6-4466-98B3-205259C3A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0D3A9-80D0-4B99-AA7F-129F9CAFC29F}" type="datetimeFigureOut">
              <a:rPr lang="en-GB" smtClean="0"/>
              <a:t>15/03/2023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F37CE4-CE36-4607-AD0F-0D8A53706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F39C8-AC6A-40F3-93C0-FA6558B4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B8499-F7A3-439B-94D3-1AF0A80B195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6856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DBCB1-6854-4123-817C-B5023FA2B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0994B-10AD-4797-B973-3015BFA878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CFC43-53FC-4A79-A517-3887A481DD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312099-3D44-46D5-A5A5-4F0FE4211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0D3A9-80D0-4B99-AA7F-129F9CAFC29F}" type="datetimeFigureOut">
              <a:rPr lang="en-GB" smtClean="0"/>
              <a:t>15/03/2023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2424D3-A079-4908-B195-1B95E089C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99F2EB-02AF-4060-BBEE-70F8D7B9E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B8499-F7A3-439B-94D3-1AF0A80B195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672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8455B-E402-4FF3-B83A-9AD9F8866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26E0FA-A88B-487D-AC44-1433D16ED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EB3047-6F4A-449B-BBE3-E55EDE75B8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0C2008-333F-46EA-BC8A-336BD3A102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8F1988-1984-409C-9B74-F1BA1FAC71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F805DD-BCB7-4DED-82A6-903E2BA30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0D3A9-80D0-4B99-AA7F-129F9CAFC29F}" type="datetimeFigureOut">
              <a:rPr lang="en-GB" smtClean="0"/>
              <a:t>15/03/2023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08E76F-A891-4300-B2B6-756AA2A14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2094DE-AD07-42AD-AFA0-E32BBDD3C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B8499-F7A3-439B-94D3-1AF0A80B195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9971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EA38F-2723-4067-A927-0C41CF60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6293EE-0316-4713-B69F-EF48FE4F3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0D3A9-80D0-4B99-AA7F-129F9CAFC29F}" type="datetimeFigureOut">
              <a:rPr lang="en-GB" smtClean="0"/>
              <a:t>15/03/2023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6271B9-ECD0-4D10-8E2F-BF7203DB1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1A76B9-337E-4AA8-85AB-BAA411CA1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B8499-F7A3-439B-94D3-1AF0A80B195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9972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33BB33-6B08-4D3A-BB70-E09E3C850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0D3A9-80D0-4B99-AA7F-129F9CAFC29F}" type="datetimeFigureOut">
              <a:rPr lang="en-GB" smtClean="0"/>
              <a:t>15/03/2023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EA098D-93A0-4421-A89C-404C4E284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73FE5F-3DEC-424B-A248-2807A6842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B8499-F7A3-439B-94D3-1AF0A80B195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811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90959-B228-4A36-8419-05E314C26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3B831-62C9-4DAF-9A35-CFF706AAD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1B39BB-B5CA-4319-8D17-55D7CEAEB5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23E72E-2920-49A0-8181-829D45518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0D3A9-80D0-4B99-AA7F-129F9CAFC29F}" type="datetimeFigureOut">
              <a:rPr lang="en-GB" smtClean="0"/>
              <a:t>15/03/2023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7385CB-85F0-497F-AA44-DF72AB433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53B9FA-BA3F-44A1-B21A-85D88C1E4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B8499-F7A3-439B-94D3-1AF0A80B195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1977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11B34-345D-4AB1-B715-FF197F6D6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A62733-0CFF-44F9-81DE-37E45AD3E3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149670-3600-44FB-BC29-47DD17482F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4F2684-7B3B-423C-B374-4F213C5B3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0D3A9-80D0-4B99-AA7F-129F9CAFC29F}" type="datetimeFigureOut">
              <a:rPr lang="en-GB" smtClean="0"/>
              <a:t>15/03/2023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FEC88D-7A84-4DAA-9988-C603D29D4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A5986-FA62-4639-A203-976B5C3CE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B8499-F7A3-439B-94D3-1AF0A80B195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2650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047FA0-CA4A-4F34-A3CA-7C707D1A5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372059-4FD8-48B5-8D30-7DC1D217D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D1BAA-029C-42A3-8F1E-E6370CCC2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0D3A9-80D0-4B99-AA7F-129F9CAFC29F}" type="datetimeFigureOut">
              <a:rPr lang="en-GB" smtClean="0"/>
              <a:t>15/03/2023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57678-E6DF-4E62-B4BF-45959336EE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5512A-261C-4B57-B53D-36F8A730EE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B8499-F7A3-439B-94D3-1AF0A80B195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260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388419" y="6372537"/>
            <a:ext cx="8631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fld id="{34F92BC6-D7C3-584B-87F2-0B845776A5AD}" type="slidenum">
              <a:rPr lang="en-US" sz="1200" smtClean="0">
                <a:solidFill>
                  <a:srgbClr val="768692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/>
              <a:t>‹#›</a:t>
            </a:fld>
            <a:r>
              <a:rPr lang="en-US" sz="1200" dirty="0">
                <a:solidFill>
                  <a:srgbClr val="768692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768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20902" y="6333440"/>
            <a:ext cx="76308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accent3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>
              <a:solidFill>
                <a:srgbClr val="768692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559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studiobeci.com/post/putting-young-people-at-the-centre-of-their-health-decisions-choices-event-at-spotlights-28-07-22" TargetMode="External"/><Relationship Id="rId5" Type="http://schemas.openxmlformats.org/officeDocument/2006/relationships/hyperlink" Target="https://www.studiobeci.com/" TargetMode="Externa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AD3C7CF-582E-4009-A45D-66D38DA6BD97}"/>
              </a:ext>
            </a:extLst>
          </p:cNvPr>
          <p:cNvSpPr txBox="1"/>
          <p:nvPr/>
        </p:nvSpPr>
        <p:spPr>
          <a:xfrm>
            <a:off x="7454284" y="6611780"/>
            <a:ext cx="321371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04164A49-63EF-4034-86F8-3FB9182BDC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58" y="85526"/>
            <a:ext cx="10919815" cy="1537137"/>
          </a:xfrm>
          <a:prstGeom prst="rect">
            <a:avLst/>
          </a:prstGeom>
        </p:spPr>
      </p:pic>
      <p:pic>
        <p:nvPicPr>
          <p:cNvPr id="23" name="Picture 10" descr="Image preview">
            <a:extLst>
              <a:ext uri="{FF2B5EF4-FFF2-40B4-BE49-F238E27FC236}">
                <a16:creationId xmlns:a16="http://schemas.microsoft.com/office/drawing/2014/main" id="{BB8589CA-5C37-482B-8B1B-495F2503C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27" y="1622663"/>
            <a:ext cx="5942461" cy="420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9870D3-6CC2-4C1A-8D2D-D2686D60BF03}"/>
              </a:ext>
            </a:extLst>
          </p:cNvPr>
          <p:cNvSpPr txBox="1"/>
          <p:nvPr/>
        </p:nvSpPr>
        <p:spPr>
          <a:xfrm>
            <a:off x="7232073" y="2462645"/>
            <a:ext cx="4114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All illustrations in this presentation are created by </a:t>
            </a:r>
            <a:r>
              <a:rPr lang="en-GB" dirty="0">
                <a:hlinkClick r:id="rId5"/>
              </a:rPr>
              <a:t>Beci Ward</a:t>
            </a:r>
            <a:r>
              <a:rPr lang="en-GB" dirty="0"/>
              <a:t> and can be saved and shared by partners, crediting their creator in the below:</a:t>
            </a:r>
          </a:p>
          <a:p>
            <a:endParaRPr lang="en-GB" dirty="0"/>
          </a:p>
          <a:p>
            <a:r>
              <a:rPr lang="en-GB" b="1" dirty="0"/>
              <a:t>Artwork by Beci Ward, Studio Beci </a:t>
            </a:r>
          </a:p>
          <a:p>
            <a:endParaRPr lang="en-GB" b="1" dirty="0"/>
          </a:p>
          <a:p>
            <a:r>
              <a:rPr lang="en-GB" dirty="0"/>
              <a:t>You can also download additional illustrations </a:t>
            </a:r>
            <a:r>
              <a:rPr lang="en-GB" dirty="0">
                <a:hlinkClick r:id="rId6"/>
              </a:rPr>
              <a:t>here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9278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FF7A2-3CFC-4D1B-A702-B3C1DBC7E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9076" y="260350"/>
            <a:ext cx="11801475" cy="1325563"/>
          </a:xfrm>
        </p:spPr>
        <p:txBody>
          <a:bodyPr>
            <a:no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GB" sz="2800" b="1" u="sng" dirty="0">
                <a:solidFill>
                  <a:srgbClr val="005EB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Theme 8:</a:t>
            </a:r>
            <a:r>
              <a:rPr lang="en-GB" sz="2800" dirty="0">
                <a:solidFill>
                  <a:srgbClr val="005EB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Young people want more choice over their health care: where, when, and who they see.</a:t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DDB59F-1421-474C-81B7-E303974ED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960" y="1372453"/>
            <a:ext cx="5889753" cy="41638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ECBB80-4B89-492E-A521-22BE98CF9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00" y="1363281"/>
            <a:ext cx="5884554" cy="416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91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E608D-9FAD-4335-9DDA-60CD72A18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5200" y="1697069"/>
            <a:ext cx="7721600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young people learn?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03A3C-DFAC-4212-929F-CABEB55AFF46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" t="16098" r="1732" b="13185"/>
          <a:stretch/>
        </p:blipFill>
        <p:spPr bwMode="auto">
          <a:xfrm>
            <a:off x="1551649" y="3022632"/>
            <a:ext cx="9088702" cy="29714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68250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9362B-CB85-40F3-9B1A-680A80110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0088"/>
            <a:ext cx="10515600" cy="1325563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5EB8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Young people learned that they have rights in their healthcare.</a:t>
            </a:r>
            <a:endParaRPr lang="en-GB" sz="2800" b="1" dirty="0">
              <a:solidFill>
                <a:srgbClr val="005EB8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AC4E1-F91D-4FE8-9EF4-75AA963C9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565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</a:rPr>
              <a:t>“ I have rights over my care and I am allowed to voice my opinions over my care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</a:rPr>
              <a:t>“[I learned] young people have access to a GP and medical records without parental consent.”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741BE6-72CD-41A5-9AEE-C9416E5A6A0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363" y="2806159"/>
            <a:ext cx="5332470" cy="3769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284B667-F233-48CA-8223-C51235EEA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67" y="2893094"/>
            <a:ext cx="5261452" cy="371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516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CC654-1057-4B3E-AFF9-29637D560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540" y="240632"/>
            <a:ext cx="10515600" cy="1325563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 people learned the importance of sharing your stories with others and speaking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94ACD-D7A0-4A62-B653-7DA13A781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156619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</a:rPr>
              <a:t>“I loved hearing about other people's experiences.”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</a:rPr>
              <a:t>“[I learned] Everyone has their own problems, not just me.”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</a:rPr>
              <a:t>“[I learned] How much of a change we can make if we work together and hold these events more often. We need to continue dialogue and not do this type of work for nothing.”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71290FA-F383-4F60-9E30-967299298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620" y="3117511"/>
            <a:ext cx="4951997" cy="349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573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0F662-D691-48ED-BF10-FC0B4685B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744" y="147448"/>
            <a:ext cx="10515600" cy="1325563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 people developed a better understanding of the NHS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3840F-B1B2-42D4-92AA-3611D28E6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301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“New knowledge on confidentiality within the health sector.”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9A74370-3DEE-4E16-B87C-0C3BFBE13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458" y="2237477"/>
            <a:ext cx="5657850" cy="399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76FC5E3-49DD-47F0-9BC1-07240A704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07" y="2237477"/>
            <a:ext cx="5480937" cy="387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049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67EE57-9934-4D38-A4CB-83062FD762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9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BCD8F13-D307-422D-8AC4-647E8DE8AF78}"/>
              </a:ext>
            </a:extLst>
          </p:cNvPr>
          <p:cNvSpPr/>
          <p:nvPr/>
        </p:nvSpPr>
        <p:spPr>
          <a:xfrm>
            <a:off x="416150" y="781201"/>
            <a:ext cx="5679850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2800" b="1" dirty="0">
                <a:solidFill>
                  <a:srgbClr val="005EB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Young people felt they improved relationships with healthcare providers following this workshop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BB36E8-9941-4306-B265-85AA680FF355}"/>
              </a:ext>
            </a:extLst>
          </p:cNvPr>
          <p:cNvSpPr/>
          <p:nvPr/>
        </p:nvSpPr>
        <p:spPr>
          <a:xfrm>
            <a:off x="416150" y="2835492"/>
            <a:ext cx="5679850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800"/>
              </a:spcAft>
            </a:pPr>
            <a:r>
              <a:rPr lang="en-US" sz="2400" i="1" dirty="0"/>
              <a:t>“Don't be afraid to trust adults working in the NHS.”</a:t>
            </a:r>
            <a:endParaRPr lang="en-US" sz="2400" dirty="0"/>
          </a:p>
          <a:p>
            <a:pPr>
              <a:spcAft>
                <a:spcPts val="800"/>
              </a:spcAft>
            </a:pPr>
            <a:r>
              <a:rPr lang="en-US" sz="2400" i="1" dirty="0"/>
              <a:t>“I liked the vibe and networking opportunity.”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7209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C216DB-57ED-470D-AF9C-9CC4F3E076B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" t="16098" r="1732" b="13185"/>
          <a:stretch/>
        </p:blipFill>
        <p:spPr bwMode="auto">
          <a:xfrm>
            <a:off x="1551649" y="3022632"/>
            <a:ext cx="9088702" cy="29714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2AAF903-ED61-4747-9AD7-508468B01696}"/>
              </a:ext>
            </a:extLst>
          </p:cNvPr>
          <p:cNvSpPr txBox="1">
            <a:spLocks/>
          </p:cNvSpPr>
          <p:nvPr/>
        </p:nvSpPr>
        <p:spPr>
          <a:xfrm>
            <a:off x="2235200" y="1697069"/>
            <a:ext cx="7721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Themes from workshops</a:t>
            </a:r>
          </a:p>
        </p:txBody>
      </p:sp>
    </p:spTree>
    <p:extLst>
      <p:ext uri="{BB962C8B-B14F-4D97-AF65-F5344CB8AC3E}">
        <p14:creationId xmlns:p14="http://schemas.microsoft.com/office/powerpoint/2010/main" val="1873648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1FA5F-5A17-4B40-8ACB-2CCB7371F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8100" y="237808"/>
            <a:ext cx="11963400" cy="1022061"/>
          </a:xfrm>
        </p:spPr>
        <p:txBody>
          <a:bodyPr>
            <a:normAutofit/>
          </a:bodyPr>
          <a:lstStyle/>
          <a:p>
            <a:pPr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2800" b="1" u="sng" dirty="0">
                <a:solidFill>
                  <a:srgbClr val="005EB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Theme 1</a:t>
            </a:r>
            <a:r>
              <a:rPr lang="en-GB" sz="2800" dirty="0">
                <a:solidFill>
                  <a:srgbClr val="005EB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Young people don’t feel listened to or valued by healthcare professionals, which causes mistrust and delays seeking help</a:t>
            </a: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GB" sz="2800" dirty="0">
              <a:solidFill>
                <a:srgbClr val="005EB8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86B8B807-57D1-4911-B23B-2FD8BDAD9C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48B3D2-290B-4F54-90E3-508792CBF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5919" y="1259869"/>
            <a:ext cx="8109381" cy="536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048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138A2-40F3-4674-878F-676496EA3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8600" y="336550"/>
            <a:ext cx="12287250" cy="1325563"/>
          </a:xfrm>
        </p:spPr>
        <p:txBody>
          <a:bodyPr>
            <a:no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GB" sz="2800" b="1" u="sng" dirty="0">
                <a:solidFill>
                  <a:srgbClr val="005EB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Theme 2</a:t>
            </a:r>
            <a:r>
              <a:rPr lang="en-GB" sz="2800" dirty="0">
                <a:solidFill>
                  <a:srgbClr val="005EB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Being in a traditional health care environment can be stressful for young people. Most prefer to seek care in alternate / more comfortable environments.</a:t>
            </a:r>
            <a:br>
              <a:rPr lang="en-GB" sz="2800" dirty="0">
                <a:solidFill>
                  <a:srgbClr val="005EB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2800" dirty="0">
              <a:solidFill>
                <a:srgbClr val="005EB8"/>
              </a:solidFill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5C280B5F-CDD8-45A9-97F1-8F9171F24B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FE74ED-9D5C-4472-87F5-AADB67549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6192" y="999331"/>
            <a:ext cx="7711097" cy="545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26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E05C4-72AF-4049-8818-7ACD95215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42900" y="393700"/>
            <a:ext cx="12125325" cy="1325563"/>
          </a:xfrm>
        </p:spPr>
        <p:txBody>
          <a:bodyPr>
            <a:no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GB" sz="2800" b="1" u="sng" dirty="0">
                <a:solidFill>
                  <a:srgbClr val="005EB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Theme 3</a:t>
            </a:r>
            <a:r>
              <a:rPr lang="en-GB" sz="2800" dirty="0">
                <a:solidFill>
                  <a:srgbClr val="005EB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More diversity is needed within health care system and training is needed to provide better care to all races, ethnicities, gender identities, backgrounds, ages, and cultures.</a:t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BE38FB-37AF-464A-923C-46DBD34D6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60" y="1834948"/>
            <a:ext cx="5867654" cy="4146752"/>
          </a:xfrm>
          <a:prstGeom prst="rect">
            <a:avLst/>
          </a:prstGeom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6E338A6A-F9AD-4494-81E6-CAFCF49D58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717BD4-5C29-448B-940A-366BBD118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097" y="1829764"/>
            <a:ext cx="5867655" cy="415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408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6897A-00F7-4F1E-9392-88D33D3C6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90525" y="593725"/>
            <a:ext cx="12706350" cy="1325563"/>
          </a:xfrm>
        </p:spPr>
        <p:txBody>
          <a:bodyPr>
            <a:normAutofit fontScale="90000"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GB" sz="3100" b="1" u="sng" dirty="0">
                <a:solidFill>
                  <a:srgbClr val="005EB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Theme 4:</a:t>
            </a:r>
            <a:r>
              <a:rPr lang="en-GB" sz="3100" dirty="0">
                <a:solidFill>
                  <a:srgbClr val="005EB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Healthcare professionals should take a compassionate and holistic approach to helping young people, valuing the importance of mental health. </a:t>
            </a:r>
            <a:br>
              <a:rPr lang="en-GB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51C45F-BB63-4838-81B6-BEB5D56E8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24" y="1695327"/>
            <a:ext cx="5957120" cy="46673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F92374-EEEE-4D22-86A2-56386CF4D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3581" y="1695328"/>
            <a:ext cx="5686218" cy="466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346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A090F-BE20-4F69-8FFE-5D8C16993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1950" y="412750"/>
            <a:ext cx="12372975" cy="1325563"/>
          </a:xfrm>
        </p:spPr>
        <p:txBody>
          <a:bodyPr>
            <a:no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GB" sz="2800" b="1" u="sng" dirty="0">
                <a:solidFill>
                  <a:srgbClr val="005EB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Theme 5</a:t>
            </a:r>
            <a:r>
              <a:rPr lang="en-GB" sz="2800" dirty="0">
                <a:solidFill>
                  <a:srgbClr val="005EB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Previous negative experiences with the health care system, and experiences of their peers, influence how children and young people feel about health care today. </a:t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2800" dirty="0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ACEFAD09-1EC2-49A1-AA64-F989090BC2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D1838B-F561-43F9-AABF-09E4A2F92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2" y="2054387"/>
            <a:ext cx="5673091" cy="40722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E1ED91-0185-42A2-8311-1D0787932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45" y="1991361"/>
            <a:ext cx="5851455" cy="413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047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3CA47-0BD3-4CED-B200-01FC9D0D0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8126" y="193675"/>
            <a:ext cx="12277725" cy="1325563"/>
          </a:xfrm>
        </p:spPr>
        <p:txBody>
          <a:bodyPr>
            <a:no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GB" sz="2800" b="1" u="sng" dirty="0">
                <a:solidFill>
                  <a:srgbClr val="005EB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Theme 6:</a:t>
            </a:r>
            <a:r>
              <a:rPr lang="en-GB" sz="2800" dirty="0">
                <a:solidFill>
                  <a:srgbClr val="005EB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Young people are fearful about the future of the NHS.</a:t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2A8921-CC52-4B93-B249-A00EBC14F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38" y="1869949"/>
            <a:ext cx="5810861" cy="41117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3277A1-BC78-4B44-B424-F0EA7B29BD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3572" y="1869950"/>
            <a:ext cx="5810862" cy="411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551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8E098-37D7-408C-B9D2-62F9A0C40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76226" y="390524"/>
            <a:ext cx="12468225" cy="1325563"/>
          </a:xfrm>
        </p:spPr>
        <p:txBody>
          <a:bodyPr>
            <a:no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GB" sz="2800" b="1" u="sng" dirty="0">
                <a:solidFill>
                  <a:srgbClr val="005EB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Theme 7</a:t>
            </a:r>
            <a:r>
              <a:rPr lang="en-GB" sz="2800" dirty="0">
                <a:solidFill>
                  <a:srgbClr val="005EB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Young people find the health care system difficult to access and confusing, especially if you have a disability, learning disability and/or other support need. </a:t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21E8BA-2998-4430-8503-1D613D9B1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15" y="1716087"/>
            <a:ext cx="6124085" cy="4672729"/>
          </a:xfrm>
          <a:prstGeom prst="rect">
            <a:avLst/>
          </a:prstGeom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0D5F7C09-2DB2-4CC2-896A-5D1A9DD10B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B35198-C788-4263-A648-E3C08806F6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0565" y="1727962"/>
            <a:ext cx="5442820" cy="454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698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NHS Improvement">
      <a:dk1>
        <a:srgbClr val="000000"/>
      </a:dk1>
      <a:lt1>
        <a:srgbClr val="FFFFFF"/>
      </a:lt1>
      <a:dk2>
        <a:srgbClr val="003087"/>
      </a:dk2>
      <a:lt2>
        <a:srgbClr val="005EB8"/>
      </a:lt2>
      <a:accent1>
        <a:srgbClr val="005EB8"/>
      </a:accent1>
      <a:accent2>
        <a:srgbClr val="41B6E6"/>
      </a:accent2>
      <a:accent3>
        <a:srgbClr val="768692"/>
      </a:accent3>
      <a:accent4>
        <a:srgbClr val="00A499"/>
      </a:accent4>
      <a:accent5>
        <a:srgbClr val="006747"/>
      </a:accent5>
      <a:accent6>
        <a:srgbClr val="00A9CE"/>
      </a:accent6>
      <a:hlink>
        <a:srgbClr val="0072CE"/>
      </a:hlink>
      <a:folHlink>
        <a:srgbClr val="41B6E6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4.3 plain template.pptx" id="{2F2F0580-1474-4B7A-A11B-8505B61FADB3}" vid="{956D579C-3B86-4FDD-8A79-810CF4E9248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241AFA7E9D94479A1726E84480F27F" ma:contentTypeVersion="58" ma:contentTypeDescription="Create a new document." ma:contentTypeScope="" ma:versionID="5aee0de0a2c4e23b4c2429f23167c32f">
  <xsd:schema xmlns:xsd="http://www.w3.org/2001/XMLSchema" xmlns:xs="http://www.w3.org/2001/XMLSchema" xmlns:p="http://schemas.microsoft.com/office/2006/metadata/properties" xmlns:ns1="http://schemas.microsoft.com/sharepoint/v3" xmlns:ns2="470130c8-a881-4bee-98b4-16d048cf70d7" xmlns:ns3="c91515f3-5142-4256-b30b-21ecc30bd2e2" xmlns:ns4="cccaf3ac-2de9-44d4-aa31-54302fceb5f7" targetNamespace="http://schemas.microsoft.com/office/2006/metadata/properties" ma:root="true" ma:fieldsID="462c5f05d2a35d95cc3c436eb4bd7280" ns1:_="" ns2:_="" ns3:_="" ns4:_="">
    <xsd:import namespace="http://schemas.microsoft.com/sharepoint/v3"/>
    <xsd:import namespace="470130c8-a881-4bee-98b4-16d048cf70d7"/>
    <xsd:import namespace="c91515f3-5142-4256-b30b-21ecc30bd2e2"/>
    <xsd:import namespace="cccaf3ac-2de9-44d4-aa31-54302fceb5f7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1:_ip_UnifiedCompliancePolicyUIAction" minOccurs="0"/>
                <xsd:element ref="ns2:SharedWithUsers" minOccurs="0"/>
                <xsd:element ref="ns2:SharedWithDetails" minOccurs="0"/>
                <xsd:element ref="ns3:MediaLengthInSeconds" minOccurs="0"/>
                <xsd:element ref="ns3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0130c8-a881-4bee-98b4-16d048cf70d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1515f3-5142-4256-b30b-21ecc30bd2e2" elementFormDefault="qualified">
    <xsd:import namespace="http://schemas.microsoft.com/office/2006/documentManagement/types"/>
    <xsd:import namespace="http://schemas.microsoft.com/office/infopath/2007/PartnerControls"/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443b0bdb-28a8-4814-9fb9-624c17c095f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af3ac-2de9-44d4-aa31-54302fceb5f7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71062472-9167-4f5f-b071-b32a94defc01}" ma:internalName="TaxCatchAll" ma:showField="CatchAllData" ma:web="d83174ee-98ec-4b9f-8269-db6d0c386c0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c91515f3-5142-4256-b30b-21ecc30bd2e2">
      <Terms xmlns="http://schemas.microsoft.com/office/infopath/2007/PartnerControls"/>
    </lcf76f155ced4ddcb4097134ff3c332f>
    <_ip_UnifiedCompliancePolicyProperties xmlns="http://schemas.microsoft.com/sharepoint/v3" xsi:nil="true"/>
    <TaxCatchAll xmlns="cccaf3ac-2de9-44d4-aa31-54302fceb5f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5B877D4-3C11-4B74-B304-33748CE24A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70130c8-a881-4bee-98b4-16d048cf70d7"/>
    <ds:schemaRef ds:uri="c91515f3-5142-4256-b30b-21ecc30bd2e2"/>
    <ds:schemaRef ds:uri="cccaf3ac-2de9-44d4-aa31-54302fceb5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36BCE47-FF28-4449-BC3D-D827795A836D}">
  <ds:schemaRefs>
    <ds:schemaRef ds:uri="470130c8-a881-4bee-98b4-16d048cf70d7"/>
    <ds:schemaRef ds:uri="cccaf3ac-2de9-44d4-aa31-54302fceb5f7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microsoft.com/office/infopath/2007/PartnerControls"/>
    <ds:schemaRef ds:uri="c91515f3-5142-4256-b30b-21ecc30bd2e2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FB7A8B3-3F7B-4ECF-B73D-5648D129746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836</TotalTime>
  <Words>447</Words>
  <Application>Microsoft Office PowerPoint</Application>
  <PresentationFormat>Widescreen</PresentationFormat>
  <Paragraphs>33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2_Office Theme</vt:lpstr>
      <vt:lpstr>PowerPoint Presentation</vt:lpstr>
      <vt:lpstr>PowerPoint Presentation</vt:lpstr>
      <vt:lpstr>PowerPoint Presentation</vt:lpstr>
      <vt:lpstr>Theme 2: Being in a traditional health care environment can be stressful for young people. Most prefer to seek care in alternate / more comfortable environments. </vt:lpstr>
      <vt:lpstr>Theme 3: More diversity is needed within health care system and training is needed to provide better care to all races, ethnicities, gender identities, backgrounds, ages, and cultures. </vt:lpstr>
      <vt:lpstr>Theme 4: Healthcare professionals should take a compassionate and holistic approach to helping young people, valuing the importance of mental health.  </vt:lpstr>
      <vt:lpstr>Theme 5: Previous negative experiences with the health care system, and experiences of their peers, influence how children and young people feel about health care today.  </vt:lpstr>
      <vt:lpstr>Theme 6: Young people are fearful about the future of the NHS. </vt:lpstr>
      <vt:lpstr>Theme 7: Young people find the health care system difficult to access and confusing, especially if you have a disability, learning disability and/or other support need.  </vt:lpstr>
      <vt:lpstr>Theme 8: Young people want more choice over their health care: where, when, and who they see. </vt:lpstr>
      <vt:lpstr>What did young people learn?</vt:lpstr>
      <vt:lpstr>Young people learned that they have rights in their healthcare.</vt:lpstr>
      <vt:lpstr>Young people learned the importance of sharing your stories with others and speaking up</vt:lpstr>
      <vt:lpstr>Young people developed a better understanding of the NHS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Shared Decision Making Engagement Feedback</dc:title>
  <dc:creator>MORTIMER, Rebecca (OXLEAS NHS FOUNDATION TRUST)</dc:creator>
  <cp:lastModifiedBy>Jadav, Elisha</cp:lastModifiedBy>
  <cp:revision>10</cp:revision>
  <dcterms:created xsi:type="dcterms:W3CDTF">2022-09-04T16:41:22Z</dcterms:created>
  <dcterms:modified xsi:type="dcterms:W3CDTF">2023-03-15T18:25:56Z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0x010100CE241AFA7E9D94479A1726E84480F27F</vt:lpwstr>
  </property>
  <property fmtid="{D5CDD505-2E9C-101B-9397-08002B2CF9AE}" pid="3" name="MediaServiceImageTags">
    <vt:lpwstr/>
  </property>
</Properties>
</file>