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9.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0.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1.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4"/>
    <p:sldMasterId id="2147483675" r:id="rId5"/>
    <p:sldMasterId id="2147483717" r:id="rId6"/>
    <p:sldMasterId id="2147483731" r:id="rId7"/>
    <p:sldMasterId id="2147483783" r:id="rId8"/>
    <p:sldMasterId id="2147483854" r:id="rId9"/>
    <p:sldMasterId id="2147483887" r:id="rId10"/>
    <p:sldMasterId id="2147483920" r:id="rId11"/>
    <p:sldMasterId id="2147483938" r:id="rId12"/>
    <p:sldMasterId id="2147484074" r:id="rId13"/>
    <p:sldMasterId id="2147484130" r:id="rId14"/>
    <p:sldMasterId id="2147484153" r:id="rId15"/>
  </p:sldMasterIdLst>
  <p:notesMasterIdLst>
    <p:notesMasterId r:id="rId45"/>
  </p:notesMasterIdLst>
  <p:handoutMasterIdLst>
    <p:handoutMasterId r:id="rId46"/>
  </p:handoutMasterIdLst>
  <p:sldIdLst>
    <p:sldId id="694" r:id="rId16"/>
    <p:sldId id="812" r:id="rId17"/>
    <p:sldId id="772" r:id="rId18"/>
    <p:sldId id="777" r:id="rId19"/>
    <p:sldId id="707" r:id="rId20"/>
    <p:sldId id="714" r:id="rId21"/>
    <p:sldId id="711" r:id="rId22"/>
    <p:sldId id="811" r:id="rId23"/>
    <p:sldId id="813" r:id="rId24"/>
    <p:sldId id="814" r:id="rId25"/>
    <p:sldId id="815" r:id="rId26"/>
    <p:sldId id="816" r:id="rId27"/>
    <p:sldId id="817" r:id="rId28"/>
    <p:sldId id="818" r:id="rId29"/>
    <p:sldId id="819" r:id="rId30"/>
    <p:sldId id="740" r:id="rId31"/>
    <p:sldId id="820" r:id="rId32"/>
    <p:sldId id="823" r:id="rId33"/>
    <p:sldId id="822" r:id="rId34"/>
    <p:sldId id="804" r:id="rId35"/>
    <p:sldId id="758" r:id="rId36"/>
    <p:sldId id="825" r:id="rId37"/>
    <p:sldId id="826" r:id="rId38"/>
    <p:sldId id="827" r:id="rId39"/>
    <p:sldId id="828" r:id="rId40"/>
    <p:sldId id="829" r:id="rId41"/>
    <p:sldId id="830" r:id="rId42"/>
    <p:sldId id="831" r:id="rId43"/>
    <p:sldId id="832" r:id="rId44"/>
  </p:sldIdLst>
  <p:sldSz cx="9906000" cy="6858000" type="A4"/>
  <p:notesSz cx="6805613" cy="9944100"/>
  <p:defaultTextStyle>
    <a:defPPr>
      <a:defRPr lang="en-US"/>
    </a:defPPr>
    <a:lvl1pPr marL="0" algn="l" defTabSz="913984" rtl="0" eaLnBrk="1" latinLnBrk="0" hangingPunct="1">
      <a:defRPr sz="1800" kern="1200">
        <a:solidFill>
          <a:schemeClr val="tx1"/>
        </a:solidFill>
        <a:latin typeface="+mn-lt"/>
        <a:ea typeface="+mn-ea"/>
        <a:cs typeface="+mn-cs"/>
      </a:defRPr>
    </a:lvl1pPr>
    <a:lvl2pPr marL="456993" algn="l" defTabSz="913984" rtl="0" eaLnBrk="1" latinLnBrk="0" hangingPunct="1">
      <a:defRPr sz="1800" kern="1200">
        <a:solidFill>
          <a:schemeClr val="tx1"/>
        </a:solidFill>
        <a:latin typeface="+mn-lt"/>
        <a:ea typeface="+mn-ea"/>
        <a:cs typeface="+mn-cs"/>
      </a:defRPr>
    </a:lvl2pPr>
    <a:lvl3pPr marL="913984" algn="l" defTabSz="913984" rtl="0" eaLnBrk="1" latinLnBrk="0" hangingPunct="1">
      <a:defRPr sz="1800" kern="1200">
        <a:solidFill>
          <a:schemeClr val="tx1"/>
        </a:solidFill>
        <a:latin typeface="+mn-lt"/>
        <a:ea typeface="+mn-ea"/>
        <a:cs typeface="+mn-cs"/>
      </a:defRPr>
    </a:lvl3pPr>
    <a:lvl4pPr marL="1370976" algn="l" defTabSz="913984" rtl="0" eaLnBrk="1" latinLnBrk="0" hangingPunct="1">
      <a:defRPr sz="1800" kern="1200">
        <a:solidFill>
          <a:schemeClr val="tx1"/>
        </a:solidFill>
        <a:latin typeface="+mn-lt"/>
        <a:ea typeface="+mn-ea"/>
        <a:cs typeface="+mn-cs"/>
      </a:defRPr>
    </a:lvl4pPr>
    <a:lvl5pPr marL="1827969" algn="l" defTabSz="913984" rtl="0" eaLnBrk="1" latinLnBrk="0" hangingPunct="1">
      <a:defRPr sz="1800" kern="1200">
        <a:solidFill>
          <a:schemeClr val="tx1"/>
        </a:solidFill>
        <a:latin typeface="+mn-lt"/>
        <a:ea typeface="+mn-ea"/>
        <a:cs typeface="+mn-cs"/>
      </a:defRPr>
    </a:lvl5pPr>
    <a:lvl6pPr marL="2284960" algn="l" defTabSz="913984" rtl="0" eaLnBrk="1" latinLnBrk="0" hangingPunct="1">
      <a:defRPr sz="1800" kern="1200">
        <a:solidFill>
          <a:schemeClr val="tx1"/>
        </a:solidFill>
        <a:latin typeface="+mn-lt"/>
        <a:ea typeface="+mn-ea"/>
        <a:cs typeface="+mn-cs"/>
      </a:defRPr>
    </a:lvl6pPr>
    <a:lvl7pPr marL="2741952" algn="l" defTabSz="913984" rtl="0" eaLnBrk="1" latinLnBrk="0" hangingPunct="1">
      <a:defRPr sz="1800" kern="1200">
        <a:solidFill>
          <a:schemeClr val="tx1"/>
        </a:solidFill>
        <a:latin typeface="+mn-lt"/>
        <a:ea typeface="+mn-ea"/>
        <a:cs typeface="+mn-cs"/>
      </a:defRPr>
    </a:lvl7pPr>
    <a:lvl8pPr marL="3198944" algn="l" defTabSz="913984" rtl="0" eaLnBrk="1" latinLnBrk="0" hangingPunct="1">
      <a:defRPr sz="1800" kern="1200">
        <a:solidFill>
          <a:schemeClr val="tx1"/>
        </a:solidFill>
        <a:latin typeface="+mn-lt"/>
        <a:ea typeface="+mn-ea"/>
        <a:cs typeface="+mn-cs"/>
      </a:defRPr>
    </a:lvl8pPr>
    <a:lvl9pPr marL="3655936" algn="l" defTabSz="91398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65571051-2AA8-4D89-8169-92C7E8C41558}">
          <p14:sldIdLst>
            <p14:sldId id="694"/>
            <p14:sldId id="812"/>
            <p14:sldId id="772"/>
            <p14:sldId id="777"/>
            <p14:sldId id="707"/>
            <p14:sldId id="714"/>
            <p14:sldId id="711"/>
            <p14:sldId id="811"/>
            <p14:sldId id="813"/>
            <p14:sldId id="814"/>
            <p14:sldId id="815"/>
            <p14:sldId id="816"/>
            <p14:sldId id="817"/>
            <p14:sldId id="818"/>
            <p14:sldId id="819"/>
            <p14:sldId id="740"/>
            <p14:sldId id="820"/>
            <p14:sldId id="823"/>
            <p14:sldId id="822"/>
            <p14:sldId id="804"/>
            <p14:sldId id="758"/>
            <p14:sldId id="825"/>
            <p14:sldId id="826"/>
            <p14:sldId id="827"/>
            <p14:sldId id="828"/>
            <p14:sldId id="829"/>
            <p14:sldId id="830"/>
            <p14:sldId id="831"/>
            <p14:sldId id="832"/>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rk, Jeremy" initials="CJ" lastIdx="2" clrIdx="0"/>
  <p:cmAuthor id="1" name="Randall, Sarah" initials="RS" lastIdx="2" clrIdx="1"/>
  <p:cmAuthor id="2" name="Gemma Bridge" initials="GB" lastIdx="17" clrIdx="2"/>
  <p:cmAuthor id="3" name="Heinkel, Samira" initials="HS" lastIdx="1" clrIdx="3"/>
  <p:cmAuthor id="4" name="HOPKINSON, Matthew" initials="HM" lastIdx="15" clrIdx="4"/>
  <p:cmAuthor id="5" name="Catherine Tyack" initials="CT" lastIdx="6" clrIdx="5"/>
  <p:cmAuthor id="6" name="VAUGHAN, Richard" initials="VR" lastIdx="21" clrIdx="6"/>
  <p:cmAuthor id="7" name="MCCOTTER, Viv" initials="MV" lastIdx="53" clrIdx="7">
    <p:extLst>
      <p:ext uri="{19B8F6BF-5375-455C-9EA6-DF929625EA0E}">
        <p15:presenceInfo xmlns:p15="http://schemas.microsoft.com/office/powerpoint/2012/main" userId="S-1-5-21-1993962763-1659004503-1801674531-138577" providerId="AD"/>
      </p:ext>
    </p:extLst>
  </p:cmAuthor>
  <p:cmAuthor id="8" name="GOLDSTEIN, Jonathan" initials="GJ" lastIdx="27" clrIdx="8">
    <p:extLst>
      <p:ext uri="{19B8F6BF-5375-455C-9EA6-DF929625EA0E}">
        <p15:presenceInfo xmlns:p15="http://schemas.microsoft.com/office/powerpoint/2012/main" userId="S::Jonathan.GOLDSTEIN@EDUCATION.GOV.UK::2eabc689-4bbf-45af-b03b-bd63e4a41664" providerId="AD"/>
      </p:ext>
    </p:extLst>
  </p:cmAuthor>
  <p:cmAuthor id="9" name="BUDGE, Nicholas" initials="BN" lastIdx="7" clrIdx="9">
    <p:extLst>
      <p:ext uri="{19B8F6BF-5375-455C-9EA6-DF929625EA0E}">
        <p15:presenceInfo xmlns:p15="http://schemas.microsoft.com/office/powerpoint/2012/main" userId="S::Nicholas.BUDGE@EDUCATION.GOV.UK::32b3a933-af79-47b1-adfc-90945f104124" providerId="AD"/>
      </p:ext>
    </p:extLst>
  </p:cmAuthor>
  <p:cmAuthor id="10" name="TAFFLER, Delia" initials="TD" lastIdx="14" clrIdx="10">
    <p:extLst>
      <p:ext uri="{19B8F6BF-5375-455C-9EA6-DF929625EA0E}">
        <p15:presenceInfo xmlns:p15="http://schemas.microsoft.com/office/powerpoint/2012/main" userId="S::delia.taffler@education.gov.uk::d0d49ed3-6aa7-4660-a75d-1b8264017661" providerId="AD"/>
      </p:ext>
    </p:extLst>
  </p:cmAuthor>
  <p:cmAuthor id="11" name="LATHAM, Peter" initials="LP" lastIdx="14" clrIdx="11">
    <p:extLst>
      <p:ext uri="{19B8F6BF-5375-455C-9EA6-DF929625EA0E}">
        <p15:presenceInfo xmlns:p15="http://schemas.microsoft.com/office/powerpoint/2012/main" userId="S::Peter.LATHAM@EDUCATION.GOV.UK::8dff2356-3386-4424-8a8c-85275c0b68f7" providerId="AD"/>
      </p:ext>
    </p:extLst>
  </p:cmAuthor>
  <p:cmAuthor id="12" name="JONES, Deborah" initials="JD" lastIdx="4" clrIdx="12">
    <p:extLst>
      <p:ext uri="{19B8F6BF-5375-455C-9EA6-DF929625EA0E}">
        <p15:presenceInfo xmlns:p15="http://schemas.microsoft.com/office/powerpoint/2012/main" userId="S-1-5-21-1993962763-1659004503-1801674531-94770" providerId="AD"/>
      </p:ext>
    </p:extLst>
  </p:cmAuthor>
  <p:cmAuthor id="13" name="HUTCHINSON, Fiona" initials="HF" lastIdx="7" clrIdx="13">
    <p:extLst>
      <p:ext uri="{19B8F6BF-5375-455C-9EA6-DF929625EA0E}">
        <p15:presenceInfo xmlns:p15="http://schemas.microsoft.com/office/powerpoint/2012/main" userId="S::fiona.hutchinson@education.gov.uk::2d40632a-0e05-4eac-86b2-50dc650d5682" providerId="AD"/>
      </p:ext>
    </p:extLst>
  </p:cmAuthor>
  <p:cmAuthor id="14" name="BAYLES, Lyndsay" initials="BL" lastIdx="10" clrIdx="14">
    <p:extLst>
      <p:ext uri="{19B8F6BF-5375-455C-9EA6-DF929625EA0E}">
        <p15:presenceInfo xmlns:p15="http://schemas.microsoft.com/office/powerpoint/2012/main" userId="S::Lyndsay.BAYLES@EDUCATION.GOV.UK::30716cb5-6d18-42b8-8276-3f6e24d93e17" providerId="AD"/>
      </p:ext>
    </p:extLst>
  </p:cmAuthor>
  <p:cmAuthor id="15" name="DURSO, Daniela" initials="DD" lastIdx="6" clrIdx="15">
    <p:extLst>
      <p:ext uri="{19B8F6BF-5375-455C-9EA6-DF929625EA0E}">
        <p15:presenceInfo xmlns:p15="http://schemas.microsoft.com/office/powerpoint/2012/main" userId="S-1-5-21-1993962763-1659004503-1801674531-187951" providerId="AD"/>
      </p:ext>
    </p:extLst>
  </p:cmAuthor>
  <p:cmAuthor id="16" name="WALKER, Eimhin" initials="WE" lastIdx="21" clrIdx="16">
    <p:extLst>
      <p:ext uri="{19B8F6BF-5375-455C-9EA6-DF929625EA0E}">
        <p15:presenceInfo xmlns:p15="http://schemas.microsoft.com/office/powerpoint/2012/main" userId="S-1-5-21-1993962763-1659004503-1801674531-179139" providerId="AD"/>
      </p:ext>
    </p:extLst>
  </p:cmAuthor>
  <p:cmAuthor id="17" name="VAN-RIJSWIJK, Wendy" initials="VW" lastIdx="4" clrIdx="17">
    <p:extLst>
      <p:ext uri="{19B8F6BF-5375-455C-9EA6-DF929625EA0E}">
        <p15:presenceInfo xmlns:p15="http://schemas.microsoft.com/office/powerpoint/2012/main" userId="S::Wendy.VAN-RIJSWIJK@EDUCATION.GOV.UK::11c6cee1-6f31-49e2-8e0c-577957caad68" providerId="AD"/>
      </p:ext>
    </p:extLst>
  </p:cmAuthor>
  <p:cmAuthor id="18" name="HESSEY, Natalie" initials="HN" lastIdx="123" clrIdx="18">
    <p:extLst>
      <p:ext uri="{19B8F6BF-5375-455C-9EA6-DF929625EA0E}">
        <p15:presenceInfo xmlns:p15="http://schemas.microsoft.com/office/powerpoint/2012/main" userId="S::Natalie.HESSEY@EDUCATION.GOV.UK::8eb8424f-bac1-4a22-a1d7-8d4ae55dfdb1" providerId="AD"/>
      </p:ext>
    </p:extLst>
  </p:cmAuthor>
  <p:cmAuthor id="19" name="Rebecca RYAN" initials="RR" lastIdx="1" clrIdx="19">
    <p:extLst>
      <p:ext uri="{19B8F6BF-5375-455C-9EA6-DF929625EA0E}">
        <p15:presenceInfo xmlns:p15="http://schemas.microsoft.com/office/powerpoint/2012/main" userId="S-1-5-21-1993962763-1659004503-1801674531-131150" providerId="AD"/>
      </p:ext>
    </p:extLst>
  </p:cmAuthor>
  <p:cmAuthor id="20" name="MCCOTTER, Viv" initials="MV [2]" lastIdx="6" clrIdx="20">
    <p:extLst>
      <p:ext uri="{19B8F6BF-5375-455C-9EA6-DF929625EA0E}">
        <p15:presenceInfo xmlns:p15="http://schemas.microsoft.com/office/powerpoint/2012/main" userId="S::viv.mccotter@education.gov.uk::272cd2b7-6f94-49f4-8f8b-b8c4ceb02eca" providerId="AD"/>
      </p:ext>
    </p:extLst>
  </p:cmAuthor>
  <p:cmAuthor id="21" name="SHAW, Alexandra" initials="SA" lastIdx="9" clrIdx="21">
    <p:extLst>
      <p:ext uri="{19B8F6BF-5375-455C-9EA6-DF929625EA0E}">
        <p15:presenceInfo xmlns:p15="http://schemas.microsoft.com/office/powerpoint/2012/main" userId="S-1-5-21-1993962763-1659004503-1801674531-167090" providerId="AD"/>
      </p:ext>
    </p:extLst>
  </p:cmAuthor>
  <p:cmAuthor id="22" name="BAYES, Simone" initials="BS" lastIdx="37" clrIdx="22">
    <p:extLst>
      <p:ext uri="{19B8F6BF-5375-455C-9EA6-DF929625EA0E}">
        <p15:presenceInfo xmlns:p15="http://schemas.microsoft.com/office/powerpoint/2012/main" userId="S::Simone.BAYES@EDUCATION.GOV.UK::927d946f-feb9-4989-8014-c4fcac10d0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A204"/>
    <a:srgbClr val="0000FF"/>
    <a:srgbClr val="000000"/>
    <a:srgbClr val="0066FF"/>
    <a:srgbClr val="F9FBFD"/>
    <a:srgbClr val="FF3300"/>
    <a:srgbClr val="104675"/>
    <a:srgbClr val="E87D1E"/>
    <a:srgbClr val="260859"/>
    <a:srgbClr val="0047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8FD18B-8E0E-4246-8C95-54801DA1D7BC}" v="68" dt="2019-11-22T11:02:01.6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6" autoAdjust="0"/>
    <p:restoredTop sz="94660"/>
  </p:normalViewPr>
  <p:slideViewPr>
    <p:cSldViewPr snapToGrid="0">
      <p:cViewPr varScale="1">
        <p:scale>
          <a:sx n="115" d="100"/>
          <a:sy n="115" d="100"/>
        </p:scale>
        <p:origin x="1182" y="8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KE, Roisin" userId="5eccc2fa-34af-42a9-b6db-bb981ba5dd1f" providerId="ADAL" clId="{378FD18B-8E0E-4246-8C95-54801DA1D7BC}"/>
    <pc:docChg chg="custSel modSld">
      <pc:chgData name="CLARKE, Roisin" userId="5eccc2fa-34af-42a9-b6db-bb981ba5dd1f" providerId="ADAL" clId="{378FD18B-8E0E-4246-8C95-54801DA1D7BC}" dt="2019-11-22T11:20:25.369" v="933" actId="20577"/>
      <pc:docMkLst>
        <pc:docMk/>
      </pc:docMkLst>
      <pc:sldChg chg="modSp">
        <pc:chgData name="CLARKE, Roisin" userId="5eccc2fa-34af-42a9-b6db-bb981ba5dd1f" providerId="ADAL" clId="{378FD18B-8E0E-4246-8C95-54801DA1D7BC}" dt="2019-11-22T10:50:54.878" v="164" actId="20577"/>
        <pc:sldMkLst>
          <pc:docMk/>
          <pc:sldMk cId="491553524" sldId="711"/>
        </pc:sldMkLst>
        <pc:spChg chg="mod">
          <ac:chgData name="CLARKE, Roisin" userId="5eccc2fa-34af-42a9-b6db-bb981ba5dd1f" providerId="ADAL" clId="{378FD18B-8E0E-4246-8C95-54801DA1D7BC}" dt="2019-11-22T10:47:05.487" v="33" actId="20577"/>
          <ac:spMkLst>
            <pc:docMk/>
            <pc:sldMk cId="491553524" sldId="711"/>
            <ac:spMk id="12" creationId="{C3F295CC-0513-465B-B56D-B7B9C2252763}"/>
          </ac:spMkLst>
        </pc:spChg>
        <pc:spChg chg="mod">
          <ac:chgData name="CLARKE, Roisin" userId="5eccc2fa-34af-42a9-b6db-bb981ba5dd1f" providerId="ADAL" clId="{378FD18B-8E0E-4246-8C95-54801DA1D7BC}" dt="2019-11-22T10:49:35.150" v="140" actId="20577"/>
          <ac:spMkLst>
            <pc:docMk/>
            <pc:sldMk cId="491553524" sldId="711"/>
            <ac:spMk id="13" creationId="{CBF65C93-1C64-471E-A798-DBC546E22A89}"/>
          </ac:spMkLst>
        </pc:spChg>
        <pc:spChg chg="mod">
          <ac:chgData name="CLARKE, Roisin" userId="5eccc2fa-34af-42a9-b6db-bb981ba5dd1f" providerId="ADAL" clId="{378FD18B-8E0E-4246-8C95-54801DA1D7BC}" dt="2019-11-22T10:50:54.878" v="164" actId="20577"/>
          <ac:spMkLst>
            <pc:docMk/>
            <pc:sldMk cId="491553524" sldId="711"/>
            <ac:spMk id="14" creationId="{24E2CD4E-1464-4643-9062-030EF828CA87}"/>
          </ac:spMkLst>
        </pc:spChg>
      </pc:sldChg>
      <pc:sldChg chg="modSp">
        <pc:chgData name="CLARKE, Roisin" userId="5eccc2fa-34af-42a9-b6db-bb981ba5dd1f" providerId="ADAL" clId="{378FD18B-8E0E-4246-8C95-54801DA1D7BC}" dt="2019-11-22T10:45:43.776" v="10" actId="20577"/>
        <pc:sldMkLst>
          <pc:docMk/>
          <pc:sldMk cId="2829070073" sldId="714"/>
        </pc:sldMkLst>
        <pc:spChg chg="mod">
          <ac:chgData name="CLARKE, Roisin" userId="5eccc2fa-34af-42a9-b6db-bb981ba5dd1f" providerId="ADAL" clId="{378FD18B-8E0E-4246-8C95-54801DA1D7BC}" dt="2019-11-22T10:45:43.776" v="10" actId="20577"/>
          <ac:spMkLst>
            <pc:docMk/>
            <pc:sldMk cId="2829070073" sldId="714"/>
            <ac:spMk id="3" creationId="{899637F3-4701-4694-AEFC-793EE771151E}"/>
          </ac:spMkLst>
        </pc:spChg>
      </pc:sldChg>
      <pc:sldChg chg="modSp">
        <pc:chgData name="CLARKE, Roisin" userId="5eccc2fa-34af-42a9-b6db-bb981ba5dd1f" providerId="ADAL" clId="{378FD18B-8E0E-4246-8C95-54801DA1D7BC}" dt="2019-11-22T10:44:48.354" v="7" actId="20577"/>
        <pc:sldMkLst>
          <pc:docMk/>
          <pc:sldMk cId="26432866" sldId="777"/>
        </pc:sldMkLst>
        <pc:spChg chg="mod">
          <ac:chgData name="CLARKE, Roisin" userId="5eccc2fa-34af-42a9-b6db-bb981ba5dd1f" providerId="ADAL" clId="{378FD18B-8E0E-4246-8C95-54801DA1D7BC}" dt="2019-11-22T10:44:48.354" v="7" actId="20577"/>
          <ac:spMkLst>
            <pc:docMk/>
            <pc:sldMk cId="26432866" sldId="777"/>
            <ac:spMk id="4" creationId="{00000000-0000-0000-0000-000000000000}"/>
          </ac:spMkLst>
        </pc:spChg>
      </pc:sldChg>
      <pc:sldChg chg="modSp">
        <pc:chgData name="CLARKE, Roisin" userId="5eccc2fa-34af-42a9-b6db-bb981ba5dd1f" providerId="ADAL" clId="{378FD18B-8E0E-4246-8C95-54801DA1D7BC}" dt="2019-11-22T11:02:01.644" v="288" actId="20577"/>
        <pc:sldMkLst>
          <pc:docMk/>
          <pc:sldMk cId="2630747656" sldId="804"/>
        </pc:sldMkLst>
        <pc:graphicFrameChg chg="mod modGraphic">
          <ac:chgData name="CLARKE, Roisin" userId="5eccc2fa-34af-42a9-b6db-bb981ba5dd1f" providerId="ADAL" clId="{378FD18B-8E0E-4246-8C95-54801DA1D7BC}" dt="2019-11-22T11:02:01.644" v="288" actId="20577"/>
          <ac:graphicFrameMkLst>
            <pc:docMk/>
            <pc:sldMk cId="2630747656" sldId="804"/>
            <ac:graphicFrameMk id="2" creationId="{00000000-0000-0000-0000-000000000000}"/>
          </ac:graphicFrameMkLst>
        </pc:graphicFrameChg>
      </pc:sldChg>
      <pc:sldChg chg="modSp">
        <pc:chgData name="CLARKE, Roisin" userId="5eccc2fa-34af-42a9-b6db-bb981ba5dd1f" providerId="ADAL" clId="{378FD18B-8E0E-4246-8C95-54801DA1D7BC}" dt="2019-11-22T10:43:25.936" v="1" actId="20577"/>
        <pc:sldMkLst>
          <pc:docMk/>
          <pc:sldMk cId="1321182663" sldId="812"/>
        </pc:sldMkLst>
        <pc:spChg chg="mod">
          <ac:chgData name="CLARKE, Roisin" userId="5eccc2fa-34af-42a9-b6db-bb981ba5dd1f" providerId="ADAL" clId="{378FD18B-8E0E-4246-8C95-54801DA1D7BC}" dt="2019-11-22T10:43:25.936" v="1" actId="20577"/>
          <ac:spMkLst>
            <pc:docMk/>
            <pc:sldMk cId="1321182663" sldId="812"/>
            <ac:spMk id="2" creationId="{CF2D01A4-6486-4904-ACAF-E47514544DE4}"/>
          </ac:spMkLst>
        </pc:spChg>
      </pc:sldChg>
      <pc:sldChg chg="modSp">
        <pc:chgData name="CLARKE, Roisin" userId="5eccc2fa-34af-42a9-b6db-bb981ba5dd1f" providerId="ADAL" clId="{378FD18B-8E0E-4246-8C95-54801DA1D7BC}" dt="2019-11-22T10:54:19.688" v="169" actId="20577"/>
        <pc:sldMkLst>
          <pc:docMk/>
          <pc:sldMk cId="2572815908" sldId="814"/>
        </pc:sldMkLst>
        <pc:spChg chg="mod">
          <ac:chgData name="CLARKE, Roisin" userId="5eccc2fa-34af-42a9-b6db-bb981ba5dd1f" providerId="ADAL" clId="{378FD18B-8E0E-4246-8C95-54801DA1D7BC}" dt="2019-11-22T10:54:19.688" v="169" actId="20577"/>
          <ac:spMkLst>
            <pc:docMk/>
            <pc:sldMk cId="2572815908" sldId="814"/>
            <ac:spMk id="9" creationId="{6F7F5F7D-DFFF-491F-A8EF-32DCFB79B87B}"/>
          </ac:spMkLst>
        </pc:spChg>
      </pc:sldChg>
      <pc:sldChg chg="modSp">
        <pc:chgData name="CLARKE, Roisin" userId="5eccc2fa-34af-42a9-b6db-bb981ba5dd1f" providerId="ADAL" clId="{378FD18B-8E0E-4246-8C95-54801DA1D7BC}" dt="2019-11-22T10:55:28.352" v="174" actId="5793"/>
        <pc:sldMkLst>
          <pc:docMk/>
          <pc:sldMk cId="713489588" sldId="816"/>
        </pc:sldMkLst>
        <pc:spChg chg="mod">
          <ac:chgData name="CLARKE, Roisin" userId="5eccc2fa-34af-42a9-b6db-bb981ba5dd1f" providerId="ADAL" clId="{378FD18B-8E0E-4246-8C95-54801DA1D7BC}" dt="2019-11-22T10:55:28.352" v="174" actId="5793"/>
          <ac:spMkLst>
            <pc:docMk/>
            <pc:sldMk cId="713489588" sldId="816"/>
            <ac:spMk id="9" creationId="{A9369790-1D79-4D70-99F5-BEC6D81E1907}"/>
          </ac:spMkLst>
        </pc:spChg>
      </pc:sldChg>
      <pc:sldChg chg="modSp">
        <pc:chgData name="CLARKE, Roisin" userId="5eccc2fa-34af-42a9-b6db-bb981ba5dd1f" providerId="ADAL" clId="{378FD18B-8E0E-4246-8C95-54801DA1D7BC}" dt="2019-11-22T10:55:54.298" v="179" actId="20577"/>
        <pc:sldMkLst>
          <pc:docMk/>
          <pc:sldMk cId="1808836017" sldId="818"/>
        </pc:sldMkLst>
        <pc:spChg chg="mod">
          <ac:chgData name="CLARKE, Roisin" userId="5eccc2fa-34af-42a9-b6db-bb981ba5dd1f" providerId="ADAL" clId="{378FD18B-8E0E-4246-8C95-54801DA1D7BC}" dt="2019-11-22T10:55:54.298" v="179" actId="20577"/>
          <ac:spMkLst>
            <pc:docMk/>
            <pc:sldMk cId="1808836017" sldId="818"/>
            <ac:spMk id="9" creationId="{8C9499EE-EBC0-489B-99C6-A0AAC0E52CFC}"/>
          </ac:spMkLst>
        </pc:spChg>
      </pc:sldChg>
      <pc:sldChg chg="modSp">
        <pc:chgData name="CLARKE, Roisin" userId="5eccc2fa-34af-42a9-b6db-bb981ba5dd1f" providerId="ADAL" clId="{378FD18B-8E0E-4246-8C95-54801DA1D7BC}" dt="2019-11-22T10:57:33.998" v="196" actId="6549"/>
        <pc:sldMkLst>
          <pc:docMk/>
          <pc:sldMk cId="2344882175" sldId="820"/>
        </pc:sldMkLst>
        <pc:spChg chg="mod">
          <ac:chgData name="CLARKE, Roisin" userId="5eccc2fa-34af-42a9-b6db-bb981ba5dd1f" providerId="ADAL" clId="{378FD18B-8E0E-4246-8C95-54801DA1D7BC}" dt="2019-11-22T10:57:33.998" v="196" actId="6549"/>
          <ac:spMkLst>
            <pc:docMk/>
            <pc:sldMk cId="2344882175" sldId="820"/>
            <ac:spMk id="11" creationId="{546CF94F-B6EA-4061-BA01-2B8FBE06906B}"/>
          </ac:spMkLst>
        </pc:spChg>
      </pc:sldChg>
      <pc:sldChg chg="modSp">
        <pc:chgData name="CLARKE, Roisin" userId="5eccc2fa-34af-42a9-b6db-bb981ba5dd1f" providerId="ADAL" clId="{378FD18B-8E0E-4246-8C95-54801DA1D7BC}" dt="2019-11-22T10:58:55.078" v="221" actId="20577"/>
        <pc:sldMkLst>
          <pc:docMk/>
          <pc:sldMk cId="1590608264" sldId="823"/>
        </pc:sldMkLst>
        <pc:spChg chg="mod">
          <ac:chgData name="CLARKE, Roisin" userId="5eccc2fa-34af-42a9-b6db-bb981ba5dd1f" providerId="ADAL" clId="{378FD18B-8E0E-4246-8C95-54801DA1D7BC}" dt="2019-11-22T10:58:55.078" v="221" actId="20577"/>
          <ac:spMkLst>
            <pc:docMk/>
            <pc:sldMk cId="1590608264" sldId="823"/>
            <ac:spMk id="12" creationId="{CD4B26AE-262A-47ED-9F76-26E026B656EC}"/>
          </ac:spMkLst>
        </pc:spChg>
      </pc:sldChg>
      <pc:sldChg chg="modSp">
        <pc:chgData name="CLARKE, Roisin" userId="5eccc2fa-34af-42a9-b6db-bb981ba5dd1f" providerId="ADAL" clId="{378FD18B-8E0E-4246-8C95-54801DA1D7BC}" dt="2019-11-22T11:02:43.985" v="291" actId="20577"/>
        <pc:sldMkLst>
          <pc:docMk/>
          <pc:sldMk cId="2419090275" sldId="825"/>
        </pc:sldMkLst>
        <pc:spChg chg="mod">
          <ac:chgData name="CLARKE, Roisin" userId="5eccc2fa-34af-42a9-b6db-bb981ba5dd1f" providerId="ADAL" clId="{378FD18B-8E0E-4246-8C95-54801DA1D7BC}" dt="2019-11-22T11:02:43.985" v="291" actId="20577"/>
          <ac:spMkLst>
            <pc:docMk/>
            <pc:sldMk cId="2419090275" sldId="825"/>
            <ac:spMk id="12" creationId="{9E503CFB-926F-4731-90E5-90DDA0F32342}"/>
          </ac:spMkLst>
        </pc:spChg>
      </pc:sldChg>
      <pc:sldChg chg="modSp">
        <pc:chgData name="CLARKE, Roisin" userId="5eccc2fa-34af-42a9-b6db-bb981ba5dd1f" providerId="ADAL" clId="{378FD18B-8E0E-4246-8C95-54801DA1D7BC}" dt="2019-11-22T11:16:59.644" v="664" actId="20577"/>
        <pc:sldMkLst>
          <pc:docMk/>
          <pc:sldMk cId="2729525483" sldId="826"/>
        </pc:sldMkLst>
        <pc:spChg chg="mod">
          <ac:chgData name="CLARKE, Roisin" userId="5eccc2fa-34af-42a9-b6db-bb981ba5dd1f" providerId="ADAL" clId="{378FD18B-8E0E-4246-8C95-54801DA1D7BC}" dt="2019-11-22T11:16:59.644" v="664" actId="20577"/>
          <ac:spMkLst>
            <pc:docMk/>
            <pc:sldMk cId="2729525483" sldId="826"/>
            <ac:spMk id="12" creationId="{F4E94051-F599-4C68-83DE-C7C99791375A}"/>
          </ac:spMkLst>
        </pc:spChg>
      </pc:sldChg>
      <pc:sldChg chg="modSp">
        <pc:chgData name="CLARKE, Roisin" userId="5eccc2fa-34af-42a9-b6db-bb981ba5dd1f" providerId="ADAL" clId="{378FD18B-8E0E-4246-8C95-54801DA1D7BC}" dt="2019-11-22T11:16:11.278" v="663" actId="6549"/>
        <pc:sldMkLst>
          <pc:docMk/>
          <pc:sldMk cId="1000810756" sldId="827"/>
        </pc:sldMkLst>
        <pc:spChg chg="mod">
          <ac:chgData name="CLARKE, Roisin" userId="5eccc2fa-34af-42a9-b6db-bb981ba5dd1f" providerId="ADAL" clId="{378FD18B-8E0E-4246-8C95-54801DA1D7BC}" dt="2019-11-22T11:16:11.278" v="663" actId="6549"/>
          <ac:spMkLst>
            <pc:docMk/>
            <pc:sldMk cId="1000810756" sldId="827"/>
            <ac:spMk id="9" creationId="{99D4B552-D9EA-46D3-9D08-0359CFCE5AB0}"/>
          </ac:spMkLst>
        </pc:spChg>
      </pc:sldChg>
      <pc:sldChg chg="modSp">
        <pc:chgData name="CLARKE, Roisin" userId="5eccc2fa-34af-42a9-b6db-bb981ba5dd1f" providerId="ADAL" clId="{378FD18B-8E0E-4246-8C95-54801DA1D7BC}" dt="2019-11-22T11:17:32.511" v="668" actId="20577"/>
        <pc:sldMkLst>
          <pc:docMk/>
          <pc:sldMk cId="4022270814" sldId="829"/>
        </pc:sldMkLst>
        <pc:spChg chg="mod">
          <ac:chgData name="CLARKE, Roisin" userId="5eccc2fa-34af-42a9-b6db-bb981ba5dd1f" providerId="ADAL" clId="{378FD18B-8E0E-4246-8C95-54801DA1D7BC}" dt="2019-11-22T11:17:32.511" v="668" actId="20577"/>
          <ac:spMkLst>
            <pc:docMk/>
            <pc:sldMk cId="4022270814" sldId="829"/>
            <ac:spMk id="2" creationId="{BE3F3EB7-3FC8-4488-9804-F7F1198461BA}"/>
          </ac:spMkLst>
        </pc:spChg>
      </pc:sldChg>
      <pc:sldChg chg="modSp">
        <pc:chgData name="CLARKE, Roisin" userId="5eccc2fa-34af-42a9-b6db-bb981ba5dd1f" providerId="ADAL" clId="{378FD18B-8E0E-4246-8C95-54801DA1D7BC}" dt="2019-11-22T11:20:25.369" v="933" actId="20577"/>
        <pc:sldMkLst>
          <pc:docMk/>
          <pc:sldMk cId="1356791633" sldId="830"/>
        </pc:sldMkLst>
        <pc:spChg chg="mod">
          <ac:chgData name="CLARKE, Roisin" userId="5eccc2fa-34af-42a9-b6db-bb981ba5dd1f" providerId="ADAL" clId="{378FD18B-8E0E-4246-8C95-54801DA1D7BC}" dt="2019-11-22T11:20:25.369" v="933" actId="20577"/>
          <ac:spMkLst>
            <pc:docMk/>
            <pc:sldMk cId="1356791633" sldId="830"/>
            <ac:spMk id="9" creationId="{D6AD2319-78C5-428E-8A64-269F488F2CBE}"/>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mailto:england.cyp-mentalhealth@nhs.net"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england.cyp-mentalhealth@nhs.ne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006336-B498-442F-A1C3-E693D4EF3BDA}"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CE4F493A-5DA9-4D54-8328-38DB4E80DAAF}">
      <dgm:prSet phldrT="[Text]" custT="1"/>
      <dgm:spPr/>
      <dgm:t>
        <a:bodyPr/>
        <a:lstStyle/>
        <a:p>
          <a:r>
            <a:rPr lang="en-US" sz="2100" b="1" dirty="0"/>
            <a:t>Your Mental Health Support Team (MHST) Team Manager</a:t>
          </a:r>
        </a:p>
        <a:p>
          <a:r>
            <a:rPr lang="en-US" sz="2100" dirty="0"/>
            <a:t>This should be your first point of contact as they will be the day-to-day manager of the MHST. They will also be in contact with the universities who are training the Education Mental Health Practitioners.</a:t>
          </a:r>
        </a:p>
        <a:p>
          <a:r>
            <a:rPr lang="en-US" sz="1400" dirty="0"/>
            <a:t>You can also make contact through: </a:t>
          </a:r>
        </a:p>
      </dgm:t>
    </dgm:pt>
    <dgm:pt modelId="{4CE652EC-6A34-4610-BFF7-443BC1D98D98}" type="parTrans" cxnId="{DC39AEDC-8BCC-4860-AFDA-3CCAA12D6322}">
      <dgm:prSet/>
      <dgm:spPr/>
      <dgm:t>
        <a:bodyPr/>
        <a:lstStyle/>
        <a:p>
          <a:endParaRPr lang="en-US"/>
        </a:p>
      </dgm:t>
    </dgm:pt>
    <dgm:pt modelId="{6B6C7E55-723C-4419-B3E3-770E88767B6A}" type="sibTrans" cxnId="{DC39AEDC-8BCC-4860-AFDA-3CCAA12D6322}">
      <dgm:prSet/>
      <dgm:spPr/>
      <dgm:t>
        <a:bodyPr/>
        <a:lstStyle/>
        <a:p>
          <a:endParaRPr lang="en-US"/>
        </a:p>
      </dgm:t>
    </dgm:pt>
    <dgm:pt modelId="{85BE70D7-A0E4-428C-AFC5-86C23B199A0C}">
      <dgm:prSet phldrT="[Text]" custT="1"/>
      <dgm:spPr>
        <a:solidFill>
          <a:schemeClr val="accent3"/>
        </a:solidFill>
      </dgm:spPr>
      <dgm:t>
        <a:bodyPr/>
        <a:lstStyle/>
        <a:p>
          <a:r>
            <a:rPr lang="en-US" sz="1100" b="1" dirty="0"/>
            <a:t>Department for Education (DfE) regional leads</a:t>
          </a:r>
        </a:p>
        <a:p>
          <a:r>
            <a:rPr lang="en-US" sz="1100" b="0" dirty="0"/>
            <a:t>DfE has appointed a regional implementation team, working jointly with NHS England and Health Education England regional leads, to support the wider education system to continue to develop mental health provision, including MHST implementation. The team’s aim is to help and facilitate schools and colleges to engage in and benefit from the programme by providing direct, targeted support to them and to MHST sites. </a:t>
          </a:r>
        </a:p>
        <a:p>
          <a:endParaRPr lang="en-US" sz="1100" b="0" dirty="0"/>
        </a:p>
        <a:p>
          <a:r>
            <a:rPr lang="en-US" sz="1100" b="0" u="none" dirty="0"/>
            <a:t>The regional leads are visiting schools and colleges to:</a:t>
          </a:r>
        </a:p>
      </dgm:t>
    </dgm:pt>
    <dgm:pt modelId="{A4A25B9E-ED06-40C2-992B-2289D3B66B3E}" type="parTrans" cxnId="{5FC6D039-A404-4258-A3AE-37B8C8400421}">
      <dgm:prSet/>
      <dgm:spPr/>
      <dgm:t>
        <a:bodyPr/>
        <a:lstStyle/>
        <a:p>
          <a:endParaRPr lang="en-US"/>
        </a:p>
      </dgm:t>
    </dgm:pt>
    <dgm:pt modelId="{6F421C49-A6A6-4D46-8944-03B992A833FE}" type="sibTrans" cxnId="{5FC6D039-A404-4258-A3AE-37B8C8400421}">
      <dgm:prSet/>
      <dgm:spPr/>
      <dgm:t>
        <a:bodyPr/>
        <a:lstStyle/>
        <a:p>
          <a:endParaRPr lang="en-US"/>
        </a:p>
      </dgm:t>
    </dgm:pt>
    <dgm:pt modelId="{5304F5FE-2155-4060-8822-F1FAC5E7B187}">
      <dgm:prSet phldrT="[Text]" custT="1"/>
      <dgm:spPr>
        <a:solidFill>
          <a:schemeClr val="accent3"/>
        </a:solidFill>
      </dgm:spPr>
      <dgm:t>
        <a:bodyPr/>
        <a:lstStyle/>
        <a:p>
          <a:r>
            <a:rPr lang="en-US" sz="1100" dirty="0"/>
            <a:t>Listen and respond to concerns </a:t>
          </a:r>
        </a:p>
      </dgm:t>
    </dgm:pt>
    <dgm:pt modelId="{2DE7B584-D984-47B4-AC5E-3138AD0295F0}" type="parTrans" cxnId="{22CC3DBA-B541-4D14-9D7A-0B752DF14318}">
      <dgm:prSet/>
      <dgm:spPr/>
      <dgm:t>
        <a:bodyPr/>
        <a:lstStyle/>
        <a:p>
          <a:endParaRPr lang="en-US"/>
        </a:p>
      </dgm:t>
    </dgm:pt>
    <dgm:pt modelId="{182D27DF-9936-439B-94D3-B1C2D1FD69F9}" type="sibTrans" cxnId="{22CC3DBA-B541-4D14-9D7A-0B752DF14318}">
      <dgm:prSet/>
      <dgm:spPr/>
      <dgm:t>
        <a:bodyPr/>
        <a:lstStyle/>
        <a:p>
          <a:endParaRPr lang="en-US"/>
        </a:p>
      </dgm:t>
    </dgm:pt>
    <dgm:pt modelId="{B9B18811-CB73-4F41-B8D0-1446F93A0A1B}">
      <dgm:prSet phldrT="[Text]" custT="1"/>
      <dgm:spPr>
        <a:solidFill>
          <a:schemeClr val="accent3"/>
        </a:solidFill>
      </dgm:spPr>
      <dgm:t>
        <a:bodyPr/>
        <a:lstStyle/>
        <a:p>
          <a:r>
            <a:rPr lang="en-US" sz="1100" dirty="0"/>
            <a:t>Provide advice and support based on what is working elsewhere in the programme</a:t>
          </a:r>
        </a:p>
      </dgm:t>
    </dgm:pt>
    <dgm:pt modelId="{4BFB41F9-C553-4F8A-8EEB-6C897B2578CD}" type="parTrans" cxnId="{EB07A59C-48F1-4451-AB73-FE4E4639FE0E}">
      <dgm:prSet/>
      <dgm:spPr/>
      <dgm:t>
        <a:bodyPr/>
        <a:lstStyle/>
        <a:p>
          <a:endParaRPr lang="en-US"/>
        </a:p>
      </dgm:t>
    </dgm:pt>
    <dgm:pt modelId="{56444AF6-6D48-4EC4-B9ED-1682DB697BF6}" type="sibTrans" cxnId="{EB07A59C-48F1-4451-AB73-FE4E4639FE0E}">
      <dgm:prSet/>
      <dgm:spPr/>
      <dgm:t>
        <a:bodyPr/>
        <a:lstStyle/>
        <a:p>
          <a:endParaRPr lang="en-US"/>
        </a:p>
      </dgm:t>
    </dgm:pt>
    <dgm:pt modelId="{42ABACD9-B8FC-4805-A3A0-813901049F56}">
      <dgm:prSet phldrT="[Text]" custT="1"/>
      <dgm:spPr>
        <a:solidFill>
          <a:schemeClr val="accent2"/>
        </a:solidFill>
      </dgm:spPr>
      <dgm:t>
        <a:bodyPr/>
        <a:lstStyle/>
        <a:p>
          <a:r>
            <a:rPr lang="en-US" sz="1100" b="1" dirty="0"/>
            <a:t>The FutureNHS Collaboration Platform</a:t>
          </a:r>
        </a:p>
        <a:p>
          <a:r>
            <a:rPr lang="en-GB" sz="1100" b="0" dirty="0"/>
            <a:t>This is a bespoke online collaborative platform where you can access information, guidance and communications from your local MHST. It will also be one of the key ways to receive updates and access resources about the programme, although it is still very much in development.</a:t>
          </a:r>
          <a:endParaRPr lang="en-US" sz="1100" b="0" dirty="0"/>
        </a:p>
      </dgm:t>
    </dgm:pt>
    <dgm:pt modelId="{C4AAD54E-7E75-4E2F-B69F-BF1697FE59EB}" type="parTrans" cxnId="{94905F25-FFB2-472D-B944-31863CF5C314}">
      <dgm:prSet/>
      <dgm:spPr/>
      <dgm:t>
        <a:bodyPr/>
        <a:lstStyle/>
        <a:p>
          <a:endParaRPr lang="en-US"/>
        </a:p>
      </dgm:t>
    </dgm:pt>
    <dgm:pt modelId="{2A5B51FE-7289-46D6-93C5-16CFAB5B5726}" type="sibTrans" cxnId="{94905F25-FFB2-472D-B944-31863CF5C314}">
      <dgm:prSet/>
      <dgm:spPr/>
      <dgm:t>
        <a:bodyPr/>
        <a:lstStyle/>
        <a:p>
          <a:endParaRPr lang="en-US"/>
        </a:p>
      </dgm:t>
    </dgm:pt>
    <dgm:pt modelId="{0A38D43F-6C75-47CF-B86E-25EB9358EC2D}">
      <dgm:prSet custT="1"/>
      <dgm:spPr>
        <a:solidFill>
          <a:schemeClr val="accent3"/>
        </a:solidFill>
      </dgm:spPr>
      <dgm:t>
        <a:bodyPr/>
        <a:lstStyle/>
        <a:p>
          <a:r>
            <a:rPr lang="en-US" sz="1100" dirty="0"/>
            <a:t>Observe and learn from practice</a:t>
          </a:r>
        </a:p>
      </dgm:t>
    </dgm:pt>
    <dgm:pt modelId="{CA6D7E7A-E1FE-42C4-B910-150D6D22AFC2}" type="parTrans" cxnId="{75A797C2-BB95-4356-BD2E-9FD846F35598}">
      <dgm:prSet/>
      <dgm:spPr/>
      <dgm:t>
        <a:bodyPr/>
        <a:lstStyle/>
        <a:p>
          <a:endParaRPr lang="en-US"/>
        </a:p>
      </dgm:t>
    </dgm:pt>
    <dgm:pt modelId="{BB76B7E0-82CC-4441-A25C-014DBA3FD6FD}" type="sibTrans" cxnId="{75A797C2-BB95-4356-BD2E-9FD846F35598}">
      <dgm:prSet/>
      <dgm:spPr/>
      <dgm:t>
        <a:bodyPr/>
        <a:lstStyle/>
        <a:p>
          <a:endParaRPr lang="en-US"/>
        </a:p>
      </dgm:t>
    </dgm:pt>
    <dgm:pt modelId="{BD0980E1-B9D8-4342-ABE0-5B793AC1CD3F}">
      <dgm:prSet custT="1"/>
      <dgm:spPr>
        <a:solidFill>
          <a:schemeClr val="accent2"/>
        </a:solidFill>
      </dgm:spPr>
      <dgm:t>
        <a:bodyPr/>
        <a:lstStyle/>
        <a:p>
          <a:r>
            <a:rPr lang="en-GB" sz="1100" b="1" dirty="0"/>
            <a:t>To sign up to this platform: </a:t>
          </a:r>
        </a:p>
        <a:p>
          <a:r>
            <a:rPr lang="en-GB" sz="1100" i="0" dirty="0"/>
            <a:t>Email </a:t>
          </a:r>
          <a:r>
            <a:rPr lang="en-GB" sz="1100" i="0" dirty="0">
              <a:hlinkClick xmlns:r="http://schemas.openxmlformats.org/officeDocument/2006/relationships" r:id="rId1"/>
            </a:rPr>
            <a:t>england.cyp-mentalhealth@nhs.net</a:t>
          </a:r>
          <a:r>
            <a:rPr lang="en-GB" sz="1100" i="1" dirty="0"/>
            <a:t> </a:t>
          </a:r>
          <a:r>
            <a:rPr lang="en-GB" sz="1100" i="0" dirty="0"/>
            <a:t>with the name of your school or college, which trailblazer/MHST site you are linked to, and which year of delivery (2018/19 or Wave 1 or 2 in 2019/20) you are part of.</a:t>
          </a:r>
        </a:p>
        <a:p>
          <a:r>
            <a:rPr lang="en-GB" sz="1100" dirty="0"/>
            <a:t>Request access to ‘Collaborative Working in Education Settings’ and the ‘School and College Information and Resources’ areas. </a:t>
          </a:r>
        </a:p>
      </dgm:t>
    </dgm:pt>
    <dgm:pt modelId="{EB163512-24D4-4F29-9DC5-732658DF2381}" type="parTrans" cxnId="{0AEB7A67-7D54-4842-89D0-C754008137E5}">
      <dgm:prSet/>
      <dgm:spPr/>
      <dgm:t>
        <a:bodyPr/>
        <a:lstStyle/>
        <a:p>
          <a:endParaRPr lang="en-US"/>
        </a:p>
      </dgm:t>
    </dgm:pt>
    <dgm:pt modelId="{B33A119C-8BE7-4B61-9E71-E590AA12D05A}" type="sibTrans" cxnId="{0AEB7A67-7D54-4842-89D0-C754008137E5}">
      <dgm:prSet/>
      <dgm:spPr/>
      <dgm:t>
        <a:bodyPr/>
        <a:lstStyle/>
        <a:p>
          <a:endParaRPr lang="en-US"/>
        </a:p>
      </dgm:t>
    </dgm:pt>
    <dgm:pt modelId="{FF4845B5-2ACF-438F-8ECB-580263EA59E5}">
      <dgm:prSet custT="1"/>
      <dgm:spPr>
        <a:solidFill>
          <a:schemeClr val="accent2"/>
        </a:solidFill>
      </dgm:spPr>
      <dgm:t>
        <a:bodyPr/>
        <a:lstStyle/>
        <a:p>
          <a:r>
            <a:rPr lang="en-GB" sz="1100" dirty="0"/>
            <a:t>You can contact </a:t>
          </a:r>
          <a:br>
            <a:rPr lang="en-GB" sz="1100" dirty="0"/>
          </a:br>
          <a:r>
            <a:rPr lang="en-GB" sz="1100" dirty="0"/>
            <a:t>your DfE or NHS England regional </a:t>
          </a:r>
          <a:br>
            <a:rPr lang="en-GB" sz="1100" dirty="0"/>
          </a:br>
          <a:r>
            <a:rPr lang="en-GB" sz="1100" dirty="0"/>
            <a:t>lead with any queries or concerns via the Collaboration Platform regional discussion forums for schools and colleges.</a:t>
          </a:r>
          <a:endParaRPr lang="en-US" sz="1100" dirty="0"/>
        </a:p>
      </dgm:t>
    </dgm:pt>
    <dgm:pt modelId="{B096B73C-7542-4562-BBDD-2B7BB6A18458}" type="sibTrans" cxnId="{9E266D8F-7B98-45D5-8293-19A139A6C0F1}">
      <dgm:prSet/>
      <dgm:spPr/>
      <dgm:t>
        <a:bodyPr/>
        <a:lstStyle/>
        <a:p>
          <a:endParaRPr lang="en-US"/>
        </a:p>
      </dgm:t>
    </dgm:pt>
    <dgm:pt modelId="{9C7D0EC4-AD76-47F1-B870-69118263AE25}" type="parTrans" cxnId="{9E266D8F-7B98-45D5-8293-19A139A6C0F1}">
      <dgm:prSet/>
      <dgm:spPr/>
      <dgm:t>
        <a:bodyPr/>
        <a:lstStyle/>
        <a:p>
          <a:endParaRPr lang="en-US"/>
        </a:p>
      </dgm:t>
    </dgm:pt>
    <dgm:pt modelId="{9A70B097-7CEB-4098-87D2-5AA563CF0D2A}" type="pres">
      <dgm:prSet presAssocID="{71006336-B498-442F-A1C3-E693D4EF3BDA}" presName="Name0" presStyleCnt="0">
        <dgm:presLayoutVars>
          <dgm:chPref val="1"/>
          <dgm:dir/>
          <dgm:animOne val="branch"/>
          <dgm:animLvl val="lvl"/>
          <dgm:resizeHandles/>
        </dgm:presLayoutVars>
      </dgm:prSet>
      <dgm:spPr/>
    </dgm:pt>
    <dgm:pt modelId="{3A4CFEBA-05DF-4F21-A36F-B9C899D8F51A}" type="pres">
      <dgm:prSet presAssocID="{CE4F493A-5DA9-4D54-8328-38DB4E80DAAF}" presName="vertOne" presStyleCnt="0"/>
      <dgm:spPr/>
    </dgm:pt>
    <dgm:pt modelId="{9CD62D16-D049-4EC1-8C03-E5C421B796C2}" type="pres">
      <dgm:prSet presAssocID="{CE4F493A-5DA9-4D54-8328-38DB4E80DAAF}" presName="txOne" presStyleLbl="node0" presStyleIdx="0" presStyleCnt="1" custLinFactNeighborX="1473" custLinFactNeighborY="54060">
        <dgm:presLayoutVars>
          <dgm:chPref val="3"/>
        </dgm:presLayoutVars>
      </dgm:prSet>
      <dgm:spPr/>
    </dgm:pt>
    <dgm:pt modelId="{9B8B1A97-A88B-4601-BB52-CD0CE3C3D741}" type="pres">
      <dgm:prSet presAssocID="{CE4F493A-5DA9-4D54-8328-38DB4E80DAAF}" presName="parTransOne" presStyleCnt="0"/>
      <dgm:spPr/>
    </dgm:pt>
    <dgm:pt modelId="{D00831A1-2CF4-43E5-9FE9-ED93A9EDF421}" type="pres">
      <dgm:prSet presAssocID="{CE4F493A-5DA9-4D54-8328-38DB4E80DAAF}" presName="horzOne" presStyleCnt="0"/>
      <dgm:spPr/>
    </dgm:pt>
    <dgm:pt modelId="{0827A046-7DCD-413C-89E3-0E475AE5BC0B}" type="pres">
      <dgm:prSet presAssocID="{85BE70D7-A0E4-428C-AFC5-86C23B199A0C}" presName="vertTwo" presStyleCnt="0"/>
      <dgm:spPr/>
    </dgm:pt>
    <dgm:pt modelId="{CE1A5702-1E7D-439F-A870-22B0174C8593}" type="pres">
      <dgm:prSet presAssocID="{85BE70D7-A0E4-428C-AFC5-86C23B199A0C}" presName="txTwo" presStyleLbl="node2" presStyleIdx="0" presStyleCnt="2" custScaleX="100145" custScaleY="112116" custLinFactNeighborX="285" custLinFactNeighborY="13884">
        <dgm:presLayoutVars>
          <dgm:chPref val="3"/>
        </dgm:presLayoutVars>
      </dgm:prSet>
      <dgm:spPr/>
    </dgm:pt>
    <dgm:pt modelId="{BA7792F8-7333-4791-9FC6-604091571635}" type="pres">
      <dgm:prSet presAssocID="{85BE70D7-A0E4-428C-AFC5-86C23B199A0C}" presName="parTransTwo" presStyleCnt="0"/>
      <dgm:spPr/>
    </dgm:pt>
    <dgm:pt modelId="{E7EA6684-4DAD-48B0-8A2D-461F3BC8842A}" type="pres">
      <dgm:prSet presAssocID="{85BE70D7-A0E4-428C-AFC5-86C23B199A0C}" presName="horzTwo" presStyleCnt="0"/>
      <dgm:spPr/>
    </dgm:pt>
    <dgm:pt modelId="{38420DEC-F561-448A-9601-7AF68F1CFA15}" type="pres">
      <dgm:prSet presAssocID="{5304F5FE-2155-4060-8822-F1FAC5E7B187}" presName="vertThree" presStyleCnt="0"/>
      <dgm:spPr/>
    </dgm:pt>
    <dgm:pt modelId="{6804D6A8-0A69-4CE0-8832-13D4C4DF0A63}" type="pres">
      <dgm:prSet presAssocID="{5304F5FE-2155-4060-8822-F1FAC5E7B187}" presName="txThree" presStyleLbl="node3" presStyleIdx="0" presStyleCnt="5" custScaleY="62257" custLinFactNeighborY="-4648">
        <dgm:presLayoutVars>
          <dgm:chPref val="3"/>
        </dgm:presLayoutVars>
      </dgm:prSet>
      <dgm:spPr/>
    </dgm:pt>
    <dgm:pt modelId="{8C63AAD0-971B-49ED-B4C5-8736C5434358}" type="pres">
      <dgm:prSet presAssocID="{5304F5FE-2155-4060-8822-F1FAC5E7B187}" presName="horzThree" presStyleCnt="0"/>
      <dgm:spPr/>
    </dgm:pt>
    <dgm:pt modelId="{4B354553-A1D3-4CEE-B36D-55E365E8BAAE}" type="pres">
      <dgm:prSet presAssocID="{182D27DF-9936-439B-94D3-B1C2D1FD69F9}" presName="sibSpaceThree" presStyleCnt="0"/>
      <dgm:spPr/>
    </dgm:pt>
    <dgm:pt modelId="{B799DDFA-0BE0-42E9-AA4D-99E809624C0C}" type="pres">
      <dgm:prSet presAssocID="{B9B18811-CB73-4F41-B8D0-1446F93A0A1B}" presName="vertThree" presStyleCnt="0"/>
      <dgm:spPr/>
    </dgm:pt>
    <dgm:pt modelId="{34D34364-1A3C-49E7-AA16-3A5FAE1013A8}" type="pres">
      <dgm:prSet presAssocID="{B9B18811-CB73-4F41-B8D0-1446F93A0A1B}" presName="txThree" presStyleLbl="node3" presStyleIdx="1" presStyleCnt="5" custScaleY="61933" custLinFactNeighborY="-4648">
        <dgm:presLayoutVars>
          <dgm:chPref val="3"/>
        </dgm:presLayoutVars>
      </dgm:prSet>
      <dgm:spPr/>
    </dgm:pt>
    <dgm:pt modelId="{0AD5C3F6-10D3-43F6-801D-C6942785A17B}" type="pres">
      <dgm:prSet presAssocID="{B9B18811-CB73-4F41-B8D0-1446F93A0A1B}" presName="horzThree" presStyleCnt="0"/>
      <dgm:spPr/>
    </dgm:pt>
    <dgm:pt modelId="{4398B83D-76CE-427F-9312-E90B4C2D510C}" type="pres">
      <dgm:prSet presAssocID="{56444AF6-6D48-4EC4-B9ED-1682DB697BF6}" presName="sibSpaceThree" presStyleCnt="0"/>
      <dgm:spPr/>
    </dgm:pt>
    <dgm:pt modelId="{7B928633-72BA-4D93-9CF3-65EDE7EF8256}" type="pres">
      <dgm:prSet presAssocID="{0A38D43F-6C75-47CF-B86E-25EB9358EC2D}" presName="vertThree" presStyleCnt="0"/>
      <dgm:spPr/>
    </dgm:pt>
    <dgm:pt modelId="{086E501B-3101-4D96-BB1B-E84CB5D0437F}" type="pres">
      <dgm:prSet presAssocID="{0A38D43F-6C75-47CF-B86E-25EB9358EC2D}" presName="txThree" presStyleLbl="node3" presStyleIdx="2" presStyleCnt="5" custScaleY="61644" custLinFactNeighborY="-4648">
        <dgm:presLayoutVars>
          <dgm:chPref val="3"/>
        </dgm:presLayoutVars>
      </dgm:prSet>
      <dgm:spPr/>
    </dgm:pt>
    <dgm:pt modelId="{90B0307B-74F4-4CF8-98D7-6C7F740A231B}" type="pres">
      <dgm:prSet presAssocID="{0A38D43F-6C75-47CF-B86E-25EB9358EC2D}" presName="horzThree" presStyleCnt="0"/>
      <dgm:spPr/>
    </dgm:pt>
    <dgm:pt modelId="{8A452EAD-53DF-474A-B49E-9E02DBF3CA39}" type="pres">
      <dgm:prSet presAssocID="{6F421C49-A6A6-4D46-8944-03B992A833FE}" presName="sibSpaceTwo" presStyleCnt="0"/>
      <dgm:spPr/>
    </dgm:pt>
    <dgm:pt modelId="{AE728FCA-7F74-4B2A-97FC-F80DE2BC4B91}" type="pres">
      <dgm:prSet presAssocID="{42ABACD9-B8FC-4805-A3A0-813901049F56}" presName="vertTwo" presStyleCnt="0"/>
      <dgm:spPr/>
    </dgm:pt>
    <dgm:pt modelId="{FE8F2957-7742-4448-9F0A-D61CCBBD2A3C}" type="pres">
      <dgm:prSet presAssocID="{42ABACD9-B8FC-4805-A3A0-813901049F56}" presName="txTwo" presStyleLbl="node2" presStyleIdx="1" presStyleCnt="2" custScaleX="101218" custScaleY="82672">
        <dgm:presLayoutVars>
          <dgm:chPref val="3"/>
        </dgm:presLayoutVars>
      </dgm:prSet>
      <dgm:spPr/>
    </dgm:pt>
    <dgm:pt modelId="{618AA845-BCCA-4140-A56D-0A0BDB3102E9}" type="pres">
      <dgm:prSet presAssocID="{42ABACD9-B8FC-4805-A3A0-813901049F56}" presName="parTransTwo" presStyleCnt="0"/>
      <dgm:spPr/>
    </dgm:pt>
    <dgm:pt modelId="{F891CD72-70C9-4AF8-A8DE-E04A61085DDE}" type="pres">
      <dgm:prSet presAssocID="{42ABACD9-B8FC-4805-A3A0-813901049F56}" presName="horzTwo" presStyleCnt="0"/>
      <dgm:spPr/>
    </dgm:pt>
    <dgm:pt modelId="{F74CCD99-7DA2-4A54-828D-B02783529E27}" type="pres">
      <dgm:prSet presAssocID="{BD0980E1-B9D8-4342-ABE0-5B793AC1CD3F}" presName="vertThree" presStyleCnt="0"/>
      <dgm:spPr/>
    </dgm:pt>
    <dgm:pt modelId="{7B6497B4-9FCE-4D4A-AC00-A85C3795A448}" type="pres">
      <dgm:prSet presAssocID="{BD0980E1-B9D8-4342-ABE0-5B793AC1CD3F}" presName="txThree" presStyleLbl="node3" presStyleIdx="3" presStyleCnt="5" custScaleX="157170" custScaleY="149933">
        <dgm:presLayoutVars>
          <dgm:chPref val="3"/>
        </dgm:presLayoutVars>
      </dgm:prSet>
      <dgm:spPr/>
    </dgm:pt>
    <dgm:pt modelId="{B5EFC00F-2ABE-4FE3-874E-26C606A77844}" type="pres">
      <dgm:prSet presAssocID="{BD0980E1-B9D8-4342-ABE0-5B793AC1CD3F}" presName="horzThree" presStyleCnt="0"/>
      <dgm:spPr/>
    </dgm:pt>
    <dgm:pt modelId="{A0F3DF50-0B0B-4510-A843-3FEB2BA4AC14}" type="pres">
      <dgm:prSet presAssocID="{B33A119C-8BE7-4B61-9E71-E590AA12D05A}" presName="sibSpaceThree" presStyleCnt="0"/>
      <dgm:spPr/>
    </dgm:pt>
    <dgm:pt modelId="{6F149455-A0D2-42C8-9EB8-F7155BEF42DF}" type="pres">
      <dgm:prSet presAssocID="{FF4845B5-2ACF-438F-8ECB-580263EA59E5}" presName="vertThree" presStyleCnt="0"/>
      <dgm:spPr/>
    </dgm:pt>
    <dgm:pt modelId="{0632593D-22BD-4863-866B-E995A0C61458}" type="pres">
      <dgm:prSet presAssocID="{FF4845B5-2ACF-438F-8ECB-580263EA59E5}" presName="txThree" presStyleLbl="node3" presStyleIdx="4" presStyleCnt="5" custScaleX="88795" custScaleY="151200">
        <dgm:presLayoutVars>
          <dgm:chPref val="3"/>
        </dgm:presLayoutVars>
      </dgm:prSet>
      <dgm:spPr/>
    </dgm:pt>
    <dgm:pt modelId="{E968E1C4-15B3-429D-9C3D-CF5283E4D8FE}" type="pres">
      <dgm:prSet presAssocID="{FF4845B5-2ACF-438F-8ECB-580263EA59E5}" presName="horzThree" presStyleCnt="0"/>
      <dgm:spPr/>
    </dgm:pt>
  </dgm:ptLst>
  <dgm:cxnLst>
    <dgm:cxn modelId="{4CA92D03-4A5E-49F3-A725-ABE49F748E26}" type="presOf" srcId="{71006336-B498-442F-A1C3-E693D4EF3BDA}" destId="{9A70B097-7CEB-4098-87D2-5AA563CF0D2A}" srcOrd="0" destOrd="0" presId="urn:microsoft.com/office/officeart/2005/8/layout/hierarchy4"/>
    <dgm:cxn modelId="{E1389209-6E2D-4032-94D8-6A233CD8B0EE}" type="presOf" srcId="{CE4F493A-5DA9-4D54-8328-38DB4E80DAAF}" destId="{9CD62D16-D049-4EC1-8C03-E5C421B796C2}" srcOrd="0" destOrd="0" presId="urn:microsoft.com/office/officeart/2005/8/layout/hierarchy4"/>
    <dgm:cxn modelId="{94905F25-FFB2-472D-B944-31863CF5C314}" srcId="{CE4F493A-5DA9-4D54-8328-38DB4E80DAAF}" destId="{42ABACD9-B8FC-4805-A3A0-813901049F56}" srcOrd="1" destOrd="0" parTransId="{C4AAD54E-7E75-4E2F-B69F-BF1697FE59EB}" sibTransId="{2A5B51FE-7289-46D6-93C5-16CFAB5B5726}"/>
    <dgm:cxn modelId="{E3E38E25-5F12-4166-B49C-D3DCD29E45CF}" type="presOf" srcId="{BD0980E1-B9D8-4342-ABE0-5B793AC1CD3F}" destId="{7B6497B4-9FCE-4D4A-AC00-A85C3795A448}" srcOrd="0" destOrd="0" presId="urn:microsoft.com/office/officeart/2005/8/layout/hierarchy4"/>
    <dgm:cxn modelId="{FF3BC427-4E6F-4770-9A82-386FF2D5B77E}" type="presOf" srcId="{B9B18811-CB73-4F41-B8D0-1446F93A0A1B}" destId="{34D34364-1A3C-49E7-AA16-3A5FAE1013A8}" srcOrd="0" destOrd="0" presId="urn:microsoft.com/office/officeart/2005/8/layout/hierarchy4"/>
    <dgm:cxn modelId="{5FC6D039-A404-4258-A3AE-37B8C8400421}" srcId="{CE4F493A-5DA9-4D54-8328-38DB4E80DAAF}" destId="{85BE70D7-A0E4-428C-AFC5-86C23B199A0C}" srcOrd="0" destOrd="0" parTransId="{A4A25B9E-ED06-40C2-992B-2289D3B66B3E}" sibTransId="{6F421C49-A6A6-4D46-8944-03B992A833FE}"/>
    <dgm:cxn modelId="{0AEB7A67-7D54-4842-89D0-C754008137E5}" srcId="{42ABACD9-B8FC-4805-A3A0-813901049F56}" destId="{BD0980E1-B9D8-4342-ABE0-5B793AC1CD3F}" srcOrd="0" destOrd="0" parTransId="{EB163512-24D4-4F29-9DC5-732658DF2381}" sibTransId="{B33A119C-8BE7-4B61-9E71-E590AA12D05A}"/>
    <dgm:cxn modelId="{DE031F82-60FE-4D25-8331-8D4002CA5DE0}" type="presOf" srcId="{5304F5FE-2155-4060-8822-F1FAC5E7B187}" destId="{6804D6A8-0A69-4CE0-8832-13D4C4DF0A63}" srcOrd="0" destOrd="0" presId="urn:microsoft.com/office/officeart/2005/8/layout/hierarchy4"/>
    <dgm:cxn modelId="{9E266D8F-7B98-45D5-8293-19A139A6C0F1}" srcId="{42ABACD9-B8FC-4805-A3A0-813901049F56}" destId="{FF4845B5-2ACF-438F-8ECB-580263EA59E5}" srcOrd="1" destOrd="0" parTransId="{9C7D0EC4-AD76-47F1-B870-69118263AE25}" sibTransId="{B096B73C-7542-4562-BBDD-2B7BB6A18458}"/>
    <dgm:cxn modelId="{EB07A59C-48F1-4451-AB73-FE4E4639FE0E}" srcId="{85BE70D7-A0E4-428C-AFC5-86C23B199A0C}" destId="{B9B18811-CB73-4F41-B8D0-1446F93A0A1B}" srcOrd="1" destOrd="0" parTransId="{4BFB41F9-C553-4F8A-8EEB-6C897B2578CD}" sibTransId="{56444AF6-6D48-4EC4-B9ED-1682DB697BF6}"/>
    <dgm:cxn modelId="{22CC3DBA-B541-4D14-9D7A-0B752DF14318}" srcId="{85BE70D7-A0E4-428C-AFC5-86C23B199A0C}" destId="{5304F5FE-2155-4060-8822-F1FAC5E7B187}" srcOrd="0" destOrd="0" parTransId="{2DE7B584-D984-47B4-AC5E-3138AD0295F0}" sibTransId="{182D27DF-9936-439B-94D3-B1C2D1FD69F9}"/>
    <dgm:cxn modelId="{75A797C2-BB95-4356-BD2E-9FD846F35598}" srcId="{85BE70D7-A0E4-428C-AFC5-86C23B199A0C}" destId="{0A38D43F-6C75-47CF-B86E-25EB9358EC2D}" srcOrd="2" destOrd="0" parTransId="{CA6D7E7A-E1FE-42C4-B910-150D6D22AFC2}" sibTransId="{BB76B7E0-82CC-4441-A25C-014DBA3FD6FD}"/>
    <dgm:cxn modelId="{5FCB2BD3-0F7D-4B18-9E07-D943EC197236}" type="presOf" srcId="{FF4845B5-2ACF-438F-8ECB-580263EA59E5}" destId="{0632593D-22BD-4863-866B-E995A0C61458}" srcOrd="0" destOrd="0" presId="urn:microsoft.com/office/officeart/2005/8/layout/hierarchy4"/>
    <dgm:cxn modelId="{DC39AEDC-8BCC-4860-AFDA-3CCAA12D6322}" srcId="{71006336-B498-442F-A1C3-E693D4EF3BDA}" destId="{CE4F493A-5DA9-4D54-8328-38DB4E80DAAF}" srcOrd="0" destOrd="0" parTransId="{4CE652EC-6A34-4610-BFF7-443BC1D98D98}" sibTransId="{6B6C7E55-723C-4419-B3E3-770E88767B6A}"/>
    <dgm:cxn modelId="{21F6F6E3-8525-46C3-A1D9-DA18A432708A}" type="presOf" srcId="{85BE70D7-A0E4-428C-AFC5-86C23B199A0C}" destId="{CE1A5702-1E7D-439F-A870-22B0174C8593}" srcOrd="0" destOrd="0" presId="urn:microsoft.com/office/officeart/2005/8/layout/hierarchy4"/>
    <dgm:cxn modelId="{700D53E4-3FA2-4B93-B173-50C74A13E19F}" type="presOf" srcId="{0A38D43F-6C75-47CF-B86E-25EB9358EC2D}" destId="{086E501B-3101-4D96-BB1B-E84CB5D0437F}" srcOrd="0" destOrd="0" presId="urn:microsoft.com/office/officeart/2005/8/layout/hierarchy4"/>
    <dgm:cxn modelId="{CBB8FDF1-41AC-4EA8-BD16-AA32969CB888}" type="presOf" srcId="{42ABACD9-B8FC-4805-A3A0-813901049F56}" destId="{FE8F2957-7742-4448-9F0A-D61CCBBD2A3C}" srcOrd="0" destOrd="0" presId="urn:microsoft.com/office/officeart/2005/8/layout/hierarchy4"/>
    <dgm:cxn modelId="{EB052389-E99B-4A5A-8439-F1D1488E1D1E}" type="presParOf" srcId="{9A70B097-7CEB-4098-87D2-5AA563CF0D2A}" destId="{3A4CFEBA-05DF-4F21-A36F-B9C899D8F51A}" srcOrd="0" destOrd="0" presId="urn:microsoft.com/office/officeart/2005/8/layout/hierarchy4"/>
    <dgm:cxn modelId="{FD846227-438D-4A00-A865-BB6D3C32328B}" type="presParOf" srcId="{3A4CFEBA-05DF-4F21-A36F-B9C899D8F51A}" destId="{9CD62D16-D049-4EC1-8C03-E5C421B796C2}" srcOrd="0" destOrd="0" presId="urn:microsoft.com/office/officeart/2005/8/layout/hierarchy4"/>
    <dgm:cxn modelId="{9B3B7E6E-50AF-43B7-871A-B8A9CC0D0AA0}" type="presParOf" srcId="{3A4CFEBA-05DF-4F21-A36F-B9C899D8F51A}" destId="{9B8B1A97-A88B-4601-BB52-CD0CE3C3D741}" srcOrd="1" destOrd="0" presId="urn:microsoft.com/office/officeart/2005/8/layout/hierarchy4"/>
    <dgm:cxn modelId="{ADC6BC8A-611F-46FA-A9CB-778961BDD996}" type="presParOf" srcId="{3A4CFEBA-05DF-4F21-A36F-B9C899D8F51A}" destId="{D00831A1-2CF4-43E5-9FE9-ED93A9EDF421}" srcOrd="2" destOrd="0" presId="urn:microsoft.com/office/officeart/2005/8/layout/hierarchy4"/>
    <dgm:cxn modelId="{EDE19CFE-2954-4F2F-A26A-A9E3D358C26C}" type="presParOf" srcId="{D00831A1-2CF4-43E5-9FE9-ED93A9EDF421}" destId="{0827A046-7DCD-413C-89E3-0E475AE5BC0B}" srcOrd="0" destOrd="0" presId="urn:microsoft.com/office/officeart/2005/8/layout/hierarchy4"/>
    <dgm:cxn modelId="{C80F91EA-E0DD-43B1-9470-6925C33126DD}" type="presParOf" srcId="{0827A046-7DCD-413C-89E3-0E475AE5BC0B}" destId="{CE1A5702-1E7D-439F-A870-22B0174C8593}" srcOrd="0" destOrd="0" presId="urn:microsoft.com/office/officeart/2005/8/layout/hierarchy4"/>
    <dgm:cxn modelId="{8F762CEC-D7AA-4228-86C8-B84646F81402}" type="presParOf" srcId="{0827A046-7DCD-413C-89E3-0E475AE5BC0B}" destId="{BA7792F8-7333-4791-9FC6-604091571635}" srcOrd="1" destOrd="0" presId="urn:microsoft.com/office/officeart/2005/8/layout/hierarchy4"/>
    <dgm:cxn modelId="{564E2332-2178-44C1-A5B8-85B1A74B38E7}" type="presParOf" srcId="{0827A046-7DCD-413C-89E3-0E475AE5BC0B}" destId="{E7EA6684-4DAD-48B0-8A2D-461F3BC8842A}" srcOrd="2" destOrd="0" presId="urn:microsoft.com/office/officeart/2005/8/layout/hierarchy4"/>
    <dgm:cxn modelId="{2D174341-0B34-456A-923F-56368D421938}" type="presParOf" srcId="{E7EA6684-4DAD-48B0-8A2D-461F3BC8842A}" destId="{38420DEC-F561-448A-9601-7AF68F1CFA15}" srcOrd="0" destOrd="0" presId="urn:microsoft.com/office/officeart/2005/8/layout/hierarchy4"/>
    <dgm:cxn modelId="{17A200AE-9E81-4800-8C4A-1294C0589A29}" type="presParOf" srcId="{38420DEC-F561-448A-9601-7AF68F1CFA15}" destId="{6804D6A8-0A69-4CE0-8832-13D4C4DF0A63}" srcOrd="0" destOrd="0" presId="urn:microsoft.com/office/officeart/2005/8/layout/hierarchy4"/>
    <dgm:cxn modelId="{EC05377D-C025-43A1-A1C5-B6E3A96ADA16}" type="presParOf" srcId="{38420DEC-F561-448A-9601-7AF68F1CFA15}" destId="{8C63AAD0-971B-49ED-B4C5-8736C5434358}" srcOrd="1" destOrd="0" presId="urn:microsoft.com/office/officeart/2005/8/layout/hierarchy4"/>
    <dgm:cxn modelId="{1DB836DE-2C22-4917-BC75-EEC104FE1B43}" type="presParOf" srcId="{E7EA6684-4DAD-48B0-8A2D-461F3BC8842A}" destId="{4B354553-A1D3-4CEE-B36D-55E365E8BAAE}" srcOrd="1" destOrd="0" presId="urn:microsoft.com/office/officeart/2005/8/layout/hierarchy4"/>
    <dgm:cxn modelId="{3C49879E-238F-4CF5-AD42-A2FA5DDA1213}" type="presParOf" srcId="{E7EA6684-4DAD-48B0-8A2D-461F3BC8842A}" destId="{B799DDFA-0BE0-42E9-AA4D-99E809624C0C}" srcOrd="2" destOrd="0" presId="urn:microsoft.com/office/officeart/2005/8/layout/hierarchy4"/>
    <dgm:cxn modelId="{00C57917-955D-4AFF-9AD1-51E071777874}" type="presParOf" srcId="{B799DDFA-0BE0-42E9-AA4D-99E809624C0C}" destId="{34D34364-1A3C-49E7-AA16-3A5FAE1013A8}" srcOrd="0" destOrd="0" presId="urn:microsoft.com/office/officeart/2005/8/layout/hierarchy4"/>
    <dgm:cxn modelId="{8A3F4610-0984-4FE3-BF0C-B10107881183}" type="presParOf" srcId="{B799DDFA-0BE0-42E9-AA4D-99E809624C0C}" destId="{0AD5C3F6-10D3-43F6-801D-C6942785A17B}" srcOrd="1" destOrd="0" presId="urn:microsoft.com/office/officeart/2005/8/layout/hierarchy4"/>
    <dgm:cxn modelId="{A77DBCFF-8594-4D04-8B6B-3FD4B8F102A8}" type="presParOf" srcId="{E7EA6684-4DAD-48B0-8A2D-461F3BC8842A}" destId="{4398B83D-76CE-427F-9312-E90B4C2D510C}" srcOrd="3" destOrd="0" presId="urn:microsoft.com/office/officeart/2005/8/layout/hierarchy4"/>
    <dgm:cxn modelId="{A7494038-3570-4FAE-B6D4-502C1572E616}" type="presParOf" srcId="{E7EA6684-4DAD-48B0-8A2D-461F3BC8842A}" destId="{7B928633-72BA-4D93-9CF3-65EDE7EF8256}" srcOrd="4" destOrd="0" presId="urn:microsoft.com/office/officeart/2005/8/layout/hierarchy4"/>
    <dgm:cxn modelId="{9DDAF266-3574-42ED-9FFB-57B0493EB846}" type="presParOf" srcId="{7B928633-72BA-4D93-9CF3-65EDE7EF8256}" destId="{086E501B-3101-4D96-BB1B-E84CB5D0437F}" srcOrd="0" destOrd="0" presId="urn:microsoft.com/office/officeart/2005/8/layout/hierarchy4"/>
    <dgm:cxn modelId="{4D2E466B-C461-4DAE-822C-AF24462E22BA}" type="presParOf" srcId="{7B928633-72BA-4D93-9CF3-65EDE7EF8256}" destId="{90B0307B-74F4-4CF8-98D7-6C7F740A231B}" srcOrd="1" destOrd="0" presId="urn:microsoft.com/office/officeart/2005/8/layout/hierarchy4"/>
    <dgm:cxn modelId="{0252B6EB-0614-4AFC-BE5C-B7962D4ADCCD}" type="presParOf" srcId="{D00831A1-2CF4-43E5-9FE9-ED93A9EDF421}" destId="{8A452EAD-53DF-474A-B49E-9E02DBF3CA39}" srcOrd="1" destOrd="0" presId="urn:microsoft.com/office/officeart/2005/8/layout/hierarchy4"/>
    <dgm:cxn modelId="{E5FE80DC-FC71-4CEB-8320-9C3BF6C008A7}" type="presParOf" srcId="{D00831A1-2CF4-43E5-9FE9-ED93A9EDF421}" destId="{AE728FCA-7F74-4B2A-97FC-F80DE2BC4B91}" srcOrd="2" destOrd="0" presId="urn:microsoft.com/office/officeart/2005/8/layout/hierarchy4"/>
    <dgm:cxn modelId="{FFD235F5-4888-4D4E-86C9-3C22F124CC56}" type="presParOf" srcId="{AE728FCA-7F74-4B2A-97FC-F80DE2BC4B91}" destId="{FE8F2957-7742-4448-9F0A-D61CCBBD2A3C}" srcOrd="0" destOrd="0" presId="urn:microsoft.com/office/officeart/2005/8/layout/hierarchy4"/>
    <dgm:cxn modelId="{D1D3811E-5172-4A5E-A443-89847B7588E8}" type="presParOf" srcId="{AE728FCA-7F74-4B2A-97FC-F80DE2BC4B91}" destId="{618AA845-BCCA-4140-A56D-0A0BDB3102E9}" srcOrd="1" destOrd="0" presId="urn:microsoft.com/office/officeart/2005/8/layout/hierarchy4"/>
    <dgm:cxn modelId="{A5F1F849-67A5-435E-A88B-ECDED008717F}" type="presParOf" srcId="{AE728FCA-7F74-4B2A-97FC-F80DE2BC4B91}" destId="{F891CD72-70C9-4AF8-A8DE-E04A61085DDE}" srcOrd="2" destOrd="0" presId="urn:microsoft.com/office/officeart/2005/8/layout/hierarchy4"/>
    <dgm:cxn modelId="{7B36129B-4DC5-4100-8D07-2F93B14FB0F9}" type="presParOf" srcId="{F891CD72-70C9-4AF8-A8DE-E04A61085DDE}" destId="{F74CCD99-7DA2-4A54-828D-B02783529E27}" srcOrd="0" destOrd="0" presId="urn:microsoft.com/office/officeart/2005/8/layout/hierarchy4"/>
    <dgm:cxn modelId="{12DB1AFE-5B40-4EEF-BAA7-4106A86E9E33}" type="presParOf" srcId="{F74CCD99-7DA2-4A54-828D-B02783529E27}" destId="{7B6497B4-9FCE-4D4A-AC00-A85C3795A448}" srcOrd="0" destOrd="0" presId="urn:microsoft.com/office/officeart/2005/8/layout/hierarchy4"/>
    <dgm:cxn modelId="{46F6D17A-E5D9-45CC-BA4C-89EF56D8B648}" type="presParOf" srcId="{F74CCD99-7DA2-4A54-828D-B02783529E27}" destId="{B5EFC00F-2ABE-4FE3-874E-26C606A77844}" srcOrd="1" destOrd="0" presId="urn:microsoft.com/office/officeart/2005/8/layout/hierarchy4"/>
    <dgm:cxn modelId="{A85D44A2-D8F7-4F09-B0CE-41D5D8E80F61}" type="presParOf" srcId="{F891CD72-70C9-4AF8-A8DE-E04A61085DDE}" destId="{A0F3DF50-0B0B-4510-A843-3FEB2BA4AC14}" srcOrd="1" destOrd="0" presId="urn:microsoft.com/office/officeart/2005/8/layout/hierarchy4"/>
    <dgm:cxn modelId="{F348034E-3938-47C3-B6F9-30F11F10F838}" type="presParOf" srcId="{F891CD72-70C9-4AF8-A8DE-E04A61085DDE}" destId="{6F149455-A0D2-42C8-9EB8-F7155BEF42DF}" srcOrd="2" destOrd="0" presId="urn:microsoft.com/office/officeart/2005/8/layout/hierarchy4"/>
    <dgm:cxn modelId="{2F0F43F6-8291-4310-B6E9-B6AD50A82259}" type="presParOf" srcId="{6F149455-A0D2-42C8-9EB8-F7155BEF42DF}" destId="{0632593D-22BD-4863-866B-E995A0C61458}" srcOrd="0" destOrd="0" presId="urn:microsoft.com/office/officeart/2005/8/layout/hierarchy4"/>
    <dgm:cxn modelId="{107C7654-29D7-4531-AD61-E259B22E8900}" type="presParOf" srcId="{6F149455-A0D2-42C8-9EB8-F7155BEF42DF}" destId="{E968E1C4-15B3-429D-9C3D-CF5283E4D8FE}"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62D16-D049-4EC1-8C03-E5C421B796C2}">
      <dsp:nvSpPr>
        <dsp:cNvPr id="0" name=""/>
        <dsp:cNvSpPr/>
      </dsp:nvSpPr>
      <dsp:spPr>
        <a:xfrm>
          <a:off x="339" y="74800"/>
          <a:ext cx="8597388" cy="1640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Your Mental Health Support Team (MHST) Team Manager</a:t>
          </a:r>
        </a:p>
        <a:p>
          <a:pPr marL="0" lvl="0" indent="0" algn="ctr" defTabSz="933450">
            <a:lnSpc>
              <a:spcPct val="90000"/>
            </a:lnSpc>
            <a:spcBef>
              <a:spcPct val="0"/>
            </a:spcBef>
            <a:spcAft>
              <a:spcPct val="35000"/>
            </a:spcAft>
            <a:buNone/>
          </a:pPr>
          <a:r>
            <a:rPr lang="en-US" sz="2100" kern="1200" dirty="0"/>
            <a:t>This should be your first point of contact as they will be the day-to-day manager of the MHST. They will also be in contact with the universities who are training the Education Mental Health Practitioners.</a:t>
          </a:r>
        </a:p>
        <a:p>
          <a:pPr marL="0" lvl="0" indent="0" algn="ctr" defTabSz="933450">
            <a:lnSpc>
              <a:spcPct val="90000"/>
            </a:lnSpc>
            <a:spcBef>
              <a:spcPct val="0"/>
            </a:spcBef>
            <a:spcAft>
              <a:spcPct val="35000"/>
            </a:spcAft>
            <a:buNone/>
          </a:pPr>
          <a:r>
            <a:rPr lang="en-US" sz="1400" kern="1200" dirty="0"/>
            <a:t>You can also make contact through: </a:t>
          </a:r>
        </a:p>
      </dsp:txBody>
      <dsp:txXfrm>
        <a:off x="48376" y="122837"/>
        <a:ext cx="8501314" cy="1544019"/>
      </dsp:txXfrm>
    </dsp:sp>
    <dsp:sp modelId="{CE1A5702-1E7D-439F-A870-22B0174C8593}">
      <dsp:nvSpPr>
        <dsp:cNvPr id="0" name=""/>
        <dsp:cNvSpPr/>
      </dsp:nvSpPr>
      <dsp:spPr>
        <a:xfrm>
          <a:off x="21782" y="1797029"/>
          <a:ext cx="4645614" cy="1838806"/>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Department for Education (DfE) regional leads</a:t>
          </a:r>
        </a:p>
        <a:p>
          <a:pPr marL="0" lvl="0" indent="0" algn="ctr" defTabSz="488950">
            <a:lnSpc>
              <a:spcPct val="90000"/>
            </a:lnSpc>
            <a:spcBef>
              <a:spcPct val="0"/>
            </a:spcBef>
            <a:spcAft>
              <a:spcPct val="35000"/>
            </a:spcAft>
            <a:buNone/>
          </a:pPr>
          <a:r>
            <a:rPr lang="en-US" sz="1100" b="0" kern="1200" dirty="0"/>
            <a:t>DfE has appointed a regional implementation team, working jointly with NHS England and Health Education England regional leads, to support the wider education system to continue to develop mental health provision, including MHST implementation. The team’s aim is to help and facilitate schools and colleges to engage in and benefit from the programme by providing direct, targeted support to them and to MHST sites. </a:t>
          </a:r>
        </a:p>
        <a:p>
          <a:pPr marL="0" lvl="0" indent="0" algn="ctr" defTabSz="488950">
            <a:lnSpc>
              <a:spcPct val="90000"/>
            </a:lnSpc>
            <a:spcBef>
              <a:spcPct val="0"/>
            </a:spcBef>
            <a:spcAft>
              <a:spcPct val="35000"/>
            </a:spcAft>
            <a:buNone/>
          </a:pPr>
          <a:endParaRPr lang="en-US" sz="1100" b="0" kern="1200" dirty="0"/>
        </a:p>
        <a:p>
          <a:pPr marL="0" lvl="0" indent="0" algn="ctr" defTabSz="488950">
            <a:lnSpc>
              <a:spcPct val="90000"/>
            </a:lnSpc>
            <a:spcBef>
              <a:spcPct val="0"/>
            </a:spcBef>
            <a:spcAft>
              <a:spcPct val="35000"/>
            </a:spcAft>
            <a:buNone/>
          </a:pPr>
          <a:r>
            <a:rPr lang="en-US" sz="1100" b="0" u="none" kern="1200" dirty="0"/>
            <a:t>The regional leads are visiting schools and colleges to:</a:t>
          </a:r>
        </a:p>
      </dsp:txBody>
      <dsp:txXfrm>
        <a:off x="75639" y="1850886"/>
        <a:ext cx="4537900" cy="1731092"/>
      </dsp:txXfrm>
    </dsp:sp>
    <dsp:sp modelId="{6804D6A8-0A69-4CE0-8832-13D4C4DF0A63}">
      <dsp:nvSpPr>
        <dsp:cNvPr id="0" name=""/>
        <dsp:cNvSpPr/>
      </dsp:nvSpPr>
      <dsp:spPr>
        <a:xfrm>
          <a:off x="12171" y="3677837"/>
          <a:ext cx="1504179" cy="1021072"/>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Listen and respond to concerns </a:t>
          </a:r>
        </a:p>
      </dsp:txBody>
      <dsp:txXfrm>
        <a:off x="42077" y="3707743"/>
        <a:ext cx="1444367" cy="961260"/>
      </dsp:txXfrm>
    </dsp:sp>
    <dsp:sp modelId="{34D34364-1A3C-49E7-AA16-3A5FAE1013A8}">
      <dsp:nvSpPr>
        <dsp:cNvPr id="0" name=""/>
        <dsp:cNvSpPr/>
      </dsp:nvSpPr>
      <dsp:spPr>
        <a:xfrm>
          <a:off x="1579279" y="3677837"/>
          <a:ext cx="1504179" cy="1015758"/>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Provide advice and support based on what is working elsewhere in the programme</a:t>
          </a:r>
        </a:p>
      </dsp:txBody>
      <dsp:txXfrm>
        <a:off x="1609030" y="3707588"/>
        <a:ext cx="1444677" cy="956256"/>
      </dsp:txXfrm>
    </dsp:sp>
    <dsp:sp modelId="{086E501B-3101-4D96-BB1B-E84CB5D0437F}">
      <dsp:nvSpPr>
        <dsp:cNvPr id="0" name=""/>
        <dsp:cNvSpPr/>
      </dsp:nvSpPr>
      <dsp:spPr>
        <a:xfrm>
          <a:off x="3146387" y="3677837"/>
          <a:ext cx="1504179" cy="1011019"/>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Observe and learn from practice</a:t>
          </a:r>
        </a:p>
      </dsp:txBody>
      <dsp:txXfrm>
        <a:off x="3175999" y="3707449"/>
        <a:ext cx="1444955" cy="951795"/>
      </dsp:txXfrm>
    </dsp:sp>
    <dsp:sp modelId="{FE8F2957-7742-4448-9F0A-D61CCBBD2A3C}">
      <dsp:nvSpPr>
        <dsp:cNvPr id="0" name=""/>
        <dsp:cNvSpPr/>
      </dsp:nvSpPr>
      <dsp:spPr>
        <a:xfrm>
          <a:off x="4780404" y="1777967"/>
          <a:ext cx="3808762" cy="1355897"/>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The FutureNHS Collaboration Platform</a:t>
          </a:r>
        </a:p>
        <a:p>
          <a:pPr marL="0" lvl="0" indent="0" algn="ctr" defTabSz="488950">
            <a:lnSpc>
              <a:spcPct val="90000"/>
            </a:lnSpc>
            <a:spcBef>
              <a:spcPct val="0"/>
            </a:spcBef>
            <a:spcAft>
              <a:spcPct val="35000"/>
            </a:spcAft>
            <a:buNone/>
          </a:pPr>
          <a:r>
            <a:rPr lang="en-GB" sz="1100" b="0" kern="1200" dirty="0"/>
            <a:t>This is a bespoke online collaborative platform where you can access information, guidance and communications from your local MHST. It will also be one of the key ways to receive updates and access resources about the programme, although it is still very much in development.</a:t>
          </a:r>
          <a:endParaRPr lang="en-US" sz="1100" b="0" kern="1200" dirty="0"/>
        </a:p>
      </dsp:txBody>
      <dsp:txXfrm>
        <a:off x="4820117" y="1817680"/>
        <a:ext cx="3729336" cy="1276471"/>
      </dsp:txXfrm>
    </dsp:sp>
    <dsp:sp modelId="{7B6497B4-9FCE-4D4A-AC00-A85C3795A448}">
      <dsp:nvSpPr>
        <dsp:cNvPr id="0" name=""/>
        <dsp:cNvSpPr/>
      </dsp:nvSpPr>
      <dsp:spPr>
        <a:xfrm>
          <a:off x="4810659" y="3271160"/>
          <a:ext cx="2354896" cy="245904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To sign up to this platform: </a:t>
          </a:r>
        </a:p>
        <a:p>
          <a:pPr marL="0" lvl="0" indent="0" algn="ctr" defTabSz="488950">
            <a:lnSpc>
              <a:spcPct val="90000"/>
            </a:lnSpc>
            <a:spcBef>
              <a:spcPct val="0"/>
            </a:spcBef>
            <a:spcAft>
              <a:spcPct val="35000"/>
            </a:spcAft>
            <a:buNone/>
          </a:pPr>
          <a:r>
            <a:rPr lang="en-GB" sz="1100" i="0" kern="1200" dirty="0"/>
            <a:t>Email </a:t>
          </a:r>
          <a:r>
            <a:rPr lang="en-GB" sz="1100" i="0" kern="1200" dirty="0">
              <a:hlinkClick xmlns:r="http://schemas.openxmlformats.org/officeDocument/2006/relationships" r:id="rId1"/>
            </a:rPr>
            <a:t>england.cyp-mentalhealth@nhs.net</a:t>
          </a:r>
          <a:r>
            <a:rPr lang="en-GB" sz="1100" i="1" kern="1200" dirty="0"/>
            <a:t> </a:t>
          </a:r>
          <a:r>
            <a:rPr lang="en-GB" sz="1100" i="0" kern="1200" dirty="0"/>
            <a:t>with the name of your school or college, which trailblazer/MHST site you are linked to, and which year of delivery (2018/19 or Wave 1 or 2 in 2019/20) you are part of.</a:t>
          </a:r>
        </a:p>
        <a:p>
          <a:pPr marL="0" lvl="0" indent="0" algn="ctr" defTabSz="488950">
            <a:lnSpc>
              <a:spcPct val="90000"/>
            </a:lnSpc>
            <a:spcBef>
              <a:spcPct val="0"/>
            </a:spcBef>
            <a:spcAft>
              <a:spcPct val="35000"/>
            </a:spcAft>
            <a:buNone/>
          </a:pPr>
          <a:r>
            <a:rPr lang="en-GB" sz="1100" kern="1200" dirty="0"/>
            <a:t>Request access to ‘Collaborative Working in Education Settings’ and the ‘School and College Information and Resources’ areas. </a:t>
          </a:r>
        </a:p>
      </dsp:txBody>
      <dsp:txXfrm>
        <a:off x="4879632" y="3340133"/>
        <a:ext cx="2216950" cy="2321095"/>
      </dsp:txXfrm>
    </dsp:sp>
    <dsp:sp modelId="{0632593D-22BD-4863-866B-E995A0C61458}">
      <dsp:nvSpPr>
        <dsp:cNvPr id="0" name=""/>
        <dsp:cNvSpPr/>
      </dsp:nvSpPr>
      <dsp:spPr>
        <a:xfrm>
          <a:off x="7228485" y="3271160"/>
          <a:ext cx="1330426" cy="247982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You can contact </a:t>
          </a:r>
          <a:br>
            <a:rPr lang="en-GB" sz="1100" kern="1200" dirty="0"/>
          </a:br>
          <a:r>
            <a:rPr lang="en-GB" sz="1100" kern="1200" dirty="0"/>
            <a:t>your DfE or NHS England regional </a:t>
          </a:r>
          <a:br>
            <a:rPr lang="en-GB" sz="1100" kern="1200" dirty="0"/>
          </a:br>
          <a:r>
            <a:rPr lang="en-GB" sz="1100" kern="1200" dirty="0"/>
            <a:t>lead with any queries or concerns via the Collaboration Platform regional discussion forums for schools and colleges.</a:t>
          </a:r>
          <a:endParaRPr lang="en-US" sz="1100" kern="1200" dirty="0"/>
        </a:p>
      </dsp:txBody>
      <dsp:txXfrm>
        <a:off x="7267452" y="3310127"/>
        <a:ext cx="1252492" cy="24018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704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4240" y="0"/>
            <a:ext cx="2949786" cy="497047"/>
          </a:xfrm>
          <a:prstGeom prst="rect">
            <a:avLst/>
          </a:prstGeom>
        </p:spPr>
        <p:txBody>
          <a:bodyPr vert="horz" lIns="91440" tIns="45720" rIns="91440" bIns="45720" rtlCol="0"/>
          <a:lstStyle>
            <a:lvl1pPr algn="r">
              <a:defRPr sz="1200"/>
            </a:lvl1pPr>
          </a:lstStyle>
          <a:p>
            <a:fld id="{40F637AD-A226-444C-AF67-0FEBB46ED529}" type="datetimeFigureOut">
              <a:rPr lang="en-GB" smtClean="0"/>
              <a:t>22/11/2019</a:t>
            </a:fld>
            <a:endParaRPr lang="en-GB" dirty="0"/>
          </a:p>
        </p:txBody>
      </p:sp>
      <p:sp>
        <p:nvSpPr>
          <p:cNvPr id="4" name="Footer Placeholder 3"/>
          <p:cNvSpPr>
            <a:spLocks noGrp="1"/>
          </p:cNvSpPr>
          <p:nvPr>
            <p:ph type="ftr" sz="quarter" idx="2"/>
          </p:nvPr>
        </p:nvSpPr>
        <p:spPr>
          <a:xfrm>
            <a:off x="0" y="9445466"/>
            <a:ext cx="2949787" cy="49704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4240" y="9445466"/>
            <a:ext cx="2949786" cy="497047"/>
          </a:xfrm>
          <a:prstGeom prst="rect">
            <a:avLst/>
          </a:prstGeom>
        </p:spPr>
        <p:txBody>
          <a:bodyPr vert="horz" lIns="91440" tIns="45720" rIns="91440" bIns="45720" rtlCol="0" anchor="b"/>
          <a:lstStyle>
            <a:lvl1pPr algn="r">
              <a:defRPr sz="1200"/>
            </a:lvl1pPr>
          </a:lstStyle>
          <a:p>
            <a:fld id="{B697AF24-9571-4162-9FA7-6AEF6C315169}" type="slidenum">
              <a:rPr lang="en-GB" smtClean="0"/>
              <a:t>‹#›</a:t>
            </a:fld>
            <a:endParaRPr lang="en-GB" dirty="0"/>
          </a:p>
        </p:txBody>
      </p:sp>
    </p:spTree>
    <p:extLst>
      <p:ext uri="{BB962C8B-B14F-4D97-AF65-F5344CB8AC3E}">
        <p14:creationId xmlns:p14="http://schemas.microsoft.com/office/powerpoint/2010/main" val="1037401695"/>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704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4240" y="0"/>
            <a:ext cx="2949786" cy="497047"/>
          </a:xfrm>
          <a:prstGeom prst="rect">
            <a:avLst/>
          </a:prstGeom>
        </p:spPr>
        <p:txBody>
          <a:bodyPr vert="horz" lIns="91440" tIns="45720" rIns="91440" bIns="45720" rtlCol="0"/>
          <a:lstStyle>
            <a:lvl1pPr algn="r">
              <a:defRPr sz="1200"/>
            </a:lvl1pPr>
          </a:lstStyle>
          <a:p>
            <a:fld id="{144BDE6F-CAA7-45E8-9FDC-825F059683AD}" type="datetimeFigureOut">
              <a:rPr lang="en-GB" smtClean="0"/>
              <a:t>22/11/2019</a:t>
            </a:fld>
            <a:endParaRPr lang="en-GB" dirty="0"/>
          </a:p>
        </p:txBody>
      </p:sp>
      <p:sp>
        <p:nvSpPr>
          <p:cNvPr id="4" name="Slide Image Placeholder 3"/>
          <p:cNvSpPr>
            <a:spLocks noGrp="1" noRot="1" noChangeAspect="1"/>
          </p:cNvSpPr>
          <p:nvPr>
            <p:ph type="sldImg" idx="2"/>
          </p:nvPr>
        </p:nvSpPr>
        <p:spPr>
          <a:xfrm>
            <a:off x="709613" y="746125"/>
            <a:ext cx="5386387" cy="37290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721" y="4722733"/>
            <a:ext cx="5444172" cy="447500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466"/>
            <a:ext cx="2949787" cy="4970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240" y="9445466"/>
            <a:ext cx="2949786" cy="497047"/>
          </a:xfrm>
          <a:prstGeom prst="rect">
            <a:avLst/>
          </a:prstGeom>
        </p:spPr>
        <p:txBody>
          <a:bodyPr vert="horz" lIns="91440" tIns="45720" rIns="91440" bIns="45720" rtlCol="0" anchor="b"/>
          <a:lstStyle>
            <a:lvl1pPr algn="r">
              <a:defRPr sz="1200"/>
            </a:lvl1pPr>
          </a:lstStyle>
          <a:p>
            <a:fld id="{B8B7C8EB-1679-4FA1-916B-3AF8EEE1B89C}" type="slidenum">
              <a:rPr lang="en-GB" smtClean="0"/>
              <a:t>‹#›</a:t>
            </a:fld>
            <a:endParaRPr lang="en-GB" dirty="0"/>
          </a:p>
        </p:txBody>
      </p:sp>
    </p:spTree>
    <p:extLst>
      <p:ext uri="{BB962C8B-B14F-4D97-AF65-F5344CB8AC3E}">
        <p14:creationId xmlns:p14="http://schemas.microsoft.com/office/powerpoint/2010/main" val="890208532"/>
      </p:ext>
    </p:extLst>
  </p:cSld>
  <p:clrMap bg1="lt1" tx1="dk1" bg2="lt2" tx2="dk2" accent1="accent1" accent2="accent2" accent3="accent3" accent4="accent4" accent5="accent5" accent6="accent6" hlink="hlink" folHlink="folHlink"/>
  <p:hf sldNum="0" ftr="0" dt="0"/>
  <p:notesStyle>
    <a:lvl1pPr marL="0" algn="l" defTabSz="913984" rtl="0" eaLnBrk="1" latinLnBrk="0" hangingPunct="1">
      <a:defRPr sz="1200" kern="1200">
        <a:solidFill>
          <a:schemeClr val="tx1"/>
        </a:solidFill>
        <a:latin typeface="+mn-lt"/>
        <a:ea typeface="+mn-ea"/>
        <a:cs typeface="+mn-cs"/>
      </a:defRPr>
    </a:lvl1pPr>
    <a:lvl2pPr marL="456993" algn="l" defTabSz="913984" rtl="0" eaLnBrk="1" latinLnBrk="0" hangingPunct="1">
      <a:defRPr sz="1200" kern="1200">
        <a:solidFill>
          <a:schemeClr val="tx1"/>
        </a:solidFill>
        <a:latin typeface="+mn-lt"/>
        <a:ea typeface="+mn-ea"/>
        <a:cs typeface="+mn-cs"/>
      </a:defRPr>
    </a:lvl2pPr>
    <a:lvl3pPr marL="913984" algn="l" defTabSz="913984" rtl="0" eaLnBrk="1" latinLnBrk="0" hangingPunct="1">
      <a:defRPr sz="1200" kern="1200">
        <a:solidFill>
          <a:schemeClr val="tx1"/>
        </a:solidFill>
        <a:latin typeface="+mn-lt"/>
        <a:ea typeface="+mn-ea"/>
        <a:cs typeface="+mn-cs"/>
      </a:defRPr>
    </a:lvl3pPr>
    <a:lvl4pPr marL="1370976" algn="l" defTabSz="913984" rtl="0" eaLnBrk="1" latinLnBrk="0" hangingPunct="1">
      <a:defRPr sz="1200" kern="1200">
        <a:solidFill>
          <a:schemeClr val="tx1"/>
        </a:solidFill>
        <a:latin typeface="+mn-lt"/>
        <a:ea typeface="+mn-ea"/>
        <a:cs typeface="+mn-cs"/>
      </a:defRPr>
    </a:lvl4pPr>
    <a:lvl5pPr marL="1827969" algn="l" defTabSz="913984" rtl="0" eaLnBrk="1" latinLnBrk="0" hangingPunct="1">
      <a:defRPr sz="1200" kern="1200">
        <a:solidFill>
          <a:schemeClr val="tx1"/>
        </a:solidFill>
        <a:latin typeface="+mn-lt"/>
        <a:ea typeface="+mn-ea"/>
        <a:cs typeface="+mn-cs"/>
      </a:defRPr>
    </a:lvl5pPr>
    <a:lvl6pPr marL="2284960" algn="l" defTabSz="913984" rtl="0" eaLnBrk="1" latinLnBrk="0" hangingPunct="1">
      <a:defRPr sz="1200" kern="1200">
        <a:solidFill>
          <a:schemeClr val="tx1"/>
        </a:solidFill>
        <a:latin typeface="+mn-lt"/>
        <a:ea typeface="+mn-ea"/>
        <a:cs typeface="+mn-cs"/>
      </a:defRPr>
    </a:lvl6pPr>
    <a:lvl7pPr marL="2741952" algn="l" defTabSz="913984" rtl="0" eaLnBrk="1" latinLnBrk="0" hangingPunct="1">
      <a:defRPr sz="1200" kern="1200">
        <a:solidFill>
          <a:schemeClr val="tx1"/>
        </a:solidFill>
        <a:latin typeface="+mn-lt"/>
        <a:ea typeface="+mn-ea"/>
        <a:cs typeface="+mn-cs"/>
      </a:defRPr>
    </a:lvl7pPr>
    <a:lvl8pPr marL="3198944" algn="l" defTabSz="913984" rtl="0" eaLnBrk="1" latinLnBrk="0" hangingPunct="1">
      <a:defRPr sz="1200" kern="1200">
        <a:solidFill>
          <a:schemeClr val="tx1"/>
        </a:solidFill>
        <a:latin typeface="+mn-lt"/>
        <a:ea typeface="+mn-ea"/>
        <a:cs typeface="+mn-cs"/>
      </a:defRPr>
    </a:lvl8pPr>
    <a:lvl9pPr marL="3655936" algn="l" defTabSz="91398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Tree>
    <p:extLst>
      <p:ext uri="{BB962C8B-B14F-4D97-AF65-F5344CB8AC3E}">
        <p14:creationId xmlns:p14="http://schemas.microsoft.com/office/powerpoint/2010/main" val="1282451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1.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4.xml"/><Relationship Id="rId1" Type="http://schemas.openxmlformats.org/officeDocument/2006/relationships/vmlDrawing" Target="../drawings/vmlDrawing34.vml"/><Relationship Id="rId5" Type="http://schemas.openxmlformats.org/officeDocument/2006/relationships/image" Target="../media/image5.png"/><Relationship Id="rId4" Type="http://schemas.openxmlformats.org/officeDocument/2006/relationships/oleObject" Target="../embeddings/oleObject34.bin"/></Relationships>
</file>

<file path=ppt/slideLayouts/_rels/slideLayout106.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tags" Target="../tags/tag36.xml"/><Relationship Id="rId7" Type="http://schemas.openxmlformats.org/officeDocument/2006/relationships/image" Target="../media/image2.png"/><Relationship Id="rId2" Type="http://schemas.openxmlformats.org/officeDocument/2006/relationships/tags" Target="../tags/tag35.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tags" Target="../tags/tag38.xml"/><Relationship Id="rId7" Type="http://schemas.openxmlformats.org/officeDocument/2006/relationships/image" Target="../media/image2.png"/><Relationship Id="rId2" Type="http://schemas.openxmlformats.org/officeDocument/2006/relationships/tags" Target="../tags/tag37.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tags" Target="../tags/tag40.xml"/><Relationship Id="rId7" Type="http://schemas.openxmlformats.org/officeDocument/2006/relationships/image" Target="../media/image2.png"/><Relationship Id="rId2" Type="http://schemas.openxmlformats.org/officeDocument/2006/relationships/tags" Target="../tags/tag39.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tags" Target="../tags/tag42.xml"/><Relationship Id="rId7" Type="http://schemas.openxmlformats.org/officeDocument/2006/relationships/image" Target="../media/image2.png"/><Relationship Id="rId2" Type="http://schemas.openxmlformats.org/officeDocument/2006/relationships/tags" Target="../tags/tag41.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tags" Target="../tags/tag44.xml"/><Relationship Id="rId7" Type="http://schemas.openxmlformats.org/officeDocument/2006/relationships/image" Target="../media/image2.png"/><Relationship Id="rId2" Type="http://schemas.openxmlformats.org/officeDocument/2006/relationships/tags" Target="../tags/tag43.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tags" Target="../tags/tag46.xml"/><Relationship Id="rId7" Type="http://schemas.openxmlformats.org/officeDocument/2006/relationships/image" Target="../media/image2.png"/><Relationship Id="rId2" Type="http://schemas.openxmlformats.org/officeDocument/2006/relationships/tags" Target="../tags/tag45.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7.xml"/><Relationship Id="rId1" Type="http://schemas.openxmlformats.org/officeDocument/2006/relationships/vmlDrawing" Target="../drawings/vmlDrawing4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8.xml"/><Relationship Id="rId1" Type="http://schemas.openxmlformats.org/officeDocument/2006/relationships/vmlDrawing" Target="../drawings/vmlDrawing4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3.gif"/><Relationship Id="rId4" Type="http://schemas.openxmlformats.org/officeDocument/2006/relationships/oleObject" Target="../embeddings/oleObject2.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xml"/><Relationship Id="rId1" Type="http://schemas.openxmlformats.org/officeDocument/2006/relationships/vmlDrawing" Target="../drawings/vmlDrawing10.vml"/><Relationship Id="rId5" Type="http://schemas.openxmlformats.org/officeDocument/2006/relationships/image" Target="../media/image3.gif"/><Relationship Id="rId4" Type="http://schemas.openxmlformats.org/officeDocument/2006/relationships/oleObject" Target="../embeddings/oleObject10.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3.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xml"/><Relationship Id="rId1" Type="http://schemas.openxmlformats.org/officeDocument/2006/relationships/vmlDrawing" Target="../drawings/vmlDrawing18.vml"/><Relationship Id="rId5" Type="http://schemas.openxmlformats.org/officeDocument/2006/relationships/image" Target="../media/image3.gif"/><Relationship Id="rId4" Type="http://schemas.openxmlformats.org/officeDocument/2006/relationships/oleObject" Target="../embeddings/oleObject18.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3.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4.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6.xml"/><Relationship Id="rId1" Type="http://schemas.openxmlformats.org/officeDocument/2006/relationships/vmlDrawing" Target="../drawings/vmlDrawing26.vml"/><Relationship Id="rId5" Type="http://schemas.openxmlformats.org/officeDocument/2006/relationships/image" Target="../media/image3.gif"/><Relationship Id="rId4" Type="http://schemas.openxmlformats.org/officeDocument/2006/relationships/oleObject" Target="../embeddings/oleObject26.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7.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8.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9.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0.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1"/>
          </p:nvPr>
        </p:nvSpPr>
        <p:spPr>
          <a:xfrm>
            <a:off x="681069" y="1619262"/>
            <a:ext cx="8538765"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algn="r"/>
            <a:endParaRPr lang="en-GB" dirty="0">
              <a:solidFill>
                <a:srgbClr val="000000"/>
              </a:solidFill>
            </a:endParaRPr>
          </a:p>
        </p:txBody>
      </p:sp>
    </p:spTree>
    <p:extLst>
      <p:ext uri="{BB962C8B-B14F-4D97-AF65-F5344CB8AC3E}">
        <p14:creationId xmlns:p14="http://schemas.microsoft.com/office/powerpoint/2010/main" val="939011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95300" y="274637"/>
            <a:ext cx="8915400" cy="1143000"/>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1"/>
          </p:nvPr>
        </p:nvSpPr>
        <p:spPr>
          <a:xfrm>
            <a:off x="495350" y="1535117"/>
            <a:ext cx="4376869" cy="639763"/>
          </a:xfrm>
          <a:prstGeom prst="rect">
            <a:avLst/>
          </a:prstGeom>
          <a:noFill/>
          <a:ln>
            <a:noFill/>
          </a:ln>
        </p:spPr>
        <p:txBody>
          <a:bodyPr lIns="91382" tIns="91382" rIns="91382" bIns="91382" anchor="b" anchorCtr="0"/>
          <a:lstStyle>
            <a:lvl1pPr marL="0" marR="0" lvl="0" indent="0" algn="l" rtl="0">
              <a:spcBef>
                <a:spcPts val="480"/>
              </a:spcBef>
              <a:spcAft>
                <a:spcPts val="0"/>
              </a:spcAft>
              <a:buClr>
                <a:schemeClr val="dk1"/>
              </a:buClr>
              <a:buFont typeface="Arial"/>
              <a:buNone/>
              <a:defRPr sz="2300" b="1" i="0" u="none" strike="noStrike" cap="none">
                <a:solidFill>
                  <a:schemeClr val="dk1"/>
                </a:solidFill>
                <a:latin typeface="Arial"/>
                <a:ea typeface="Arial"/>
                <a:cs typeface="Arial"/>
                <a:sym typeface="Arial"/>
              </a:defRPr>
            </a:lvl1pPr>
            <a:lvl2pPr marL="456993"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3984"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0976"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7969"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496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1952"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198944"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5936"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body" idx="2"/>
          </p:nvPr>
        </p:nvSpPr>
        <p:spPr>
          <a:xfrm>
            <a:off x="495350" y="2174876"/>
            <a:ext cx="4376869" cy="3951287"/>
          </a:xfrm>
          <a:prstGeom prst="rect">
            <a:avLst/>
          </a:prstGeom>
          <a:noFill/>
          <a:ln>
            <a:noFill/>
          </a:ln>
        </p:spPr>
        <p:txBody>
          <a:bodyPr lIns="91382" tIns="91382" rIns="91382" bIns="91382" anchor="t" anchorCtr="0"/>
          <a:lstStyle>
            <a:lvl1pPr marL="342744" marR="0" lvl="0" indent="-190414"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1pPr>
            <a:lvl2pPr marL="358611" marR="0" lvl="1" indent="-231668" algn="l" rtl="0">
              <a:spcBef>
                <a:spcPts val="400"/>
              </a:spcBef>
              <a:spcAft>
                <a:spcPts val="0"/>
              </a:spcAft>
              <a:buClr>
                <a:schemeClr val="dk1"/>
              </a:buClr>
              <a:buSzPct val="100000"/>
              <a:buFont typeface="Arial"/>
              <a:buAutoNum type="arabicPeriod"/>
              <a:defRPr sz="2000" b="0" i="0" u="none" strike="noStrike" cap="none">
                <a:solidFill>
                  <a:schemeClr val="dk1"/>
                </a:solidFill>
                <a:latin typeface="Arial"/>
                <a:ea typeface="Arial"/>
                <a:cs typeface="Arial"/>
                <a:sym typeface="Arial"/>
              </a:defRPr>
            </a:lvl2pPr>
            <a:lvl3pPr marL="620430" marR="0" lvl="2" indent="-150743"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body" idx="3"/>
          </p:nvPr>
        </p:nvSpPr>
        <p:spPr>
          <a:xfrm>
            <a:off x="5032110" y="1535117"/>
            <a:ext cx="4378589" cy="639763"/>
          </a:xfrm>
          <a:prstGeom prst="rect">
            <a:avLst/>
          </a:prstGeom>
          <a:noFill/>
          <a:ln>
            <a:noFill/>
          </a:ln>
        </p:spPr>
        <p:txBody>
          <a:bodyPr lIns="91382" tIns="91382" rIns="91382" bIns="91382" anchor="b" anchorCtr="0"/>
          <a:lstStyle>
            <a:lvl1pPr marL="0" marR="0" lvl="0" indent="0" algn="l" rtl="0">
              <a:spcBef>
                <a:spcPts val="480"/>
              </a:spcBef>
              <a:spcAft>
                <a:spcPts val="0"/>
              </a:spcAft>
              <a:buClr>
                <a:schemeClr val="dk1"/>
              </a:buClr>
              <a:buFont typeface="Arial"/>
              <a:buNone/>
              <a:defRPr sz="2300" b="1" i="0" u="none" strike="noStrike" cap="none">
                <a:solidFill>
                  <a:schemeClr val="dk1"/>
                </a:solidFill>
                <a:latin typeface="Arial"/>
                <a:ea typeface="Arial"/>
                <a:cs typeface="Arial"/>
                <a:sym typeface="Arial"/>
              </a:defRPr>
            </a:lvl1pPr>
            <a:lvl2pPr marL="456993"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3984"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0976"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7969"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496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1952"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198944"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5936"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4"/>
          </p:nvPr>
        </p:nvSpPr>
        <p:spPr>
          <a:xfrm>
            <a:off x="5032110" y="2174876"/>
            <a:ext cx="4378589" cy="3951287"/>
          </a:xfrm>
          <a:prstGeom prst="rect">
            <a:avLst/>
          </a:prstGeom>
          <a:noFill/>
          <a:ln>
            <a:noFill/>
          </a:ln>
        </p:spPr>
        <p:txBody>
          <a:bodyPr lIns="91382" tIns="91382" rIns="91382" bIns="91382" anchor="t" anchorCtr="0"/>
          <a:lstStyle>
            <a:lvl1pPr marL="342744" marR="0" lvl="0" indent="-190414"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1pPr>
            <a:lvl2pPr marL="358611" marR="0" lvl="1" indent="-231668" algn="l" rtl="0">
              <a:spcBef>
                <a:spcPts val="400"/>
              </a:spcBef>
              <a:spcAft>
                <a:spcPts val="0"/>
              </a:spcAft>
              <a:buClr>
                <a:schemeClr val="dk1"/>
              </a:buClr>
              <a:buSzPct val="100000"/>
              <a:buFont typeface="Arial"/>
              <a:buAutoNum type="arabicPeriod"/>
              <a:defRPr sz="2000" b="0" i="0" u="none" strike="noStrike" cap="none">
                <a:solidFill>
                  <a:schemeClr val="dk1"/>
                </a:solidFill>
                <a:latin typeface="Arial"/>
                <a:ea typeface="Arial"/>
                <a:cs typeface="Arial"/>
                <a:sym typeface="Arial"/>
              </a:defRPr>
            </a:lvl2pPr>
            <a:lvl3pPr marL="620430" marR="0" lvl="2" indent="-150743"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27411709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26" y="1592"/>
          <a:ext cx="1587" cy="1587"/>
        </p:xfrm>
        <a:graphic>
          <a:graphicData uri="http://schemas.openxmlformats.org/presentationml/2006/ole">
            <mc:AlternateContent xmlns:mc="http://schemas.openxmlformats.org/markup-compatibility/2006">
              <mc:Choice xmlns:v="urn:schemas-microsoft-com:vml" Requires="v">
                <p:oleObj spid="_x0000_s31746"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46" y="163512"/>
            <a:ext cx="8370209" cy="831851"/>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319962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626" y="1592"/>
          <a:ext cx="1587" cy="1587"/>
        </p:xfrm>
        <a:graphic>
          <a:graphicData uri="http://schemas.openxmlformats.org/presentationml/2006/ole">
            <mc:AlternateContent xmlns:mc="http://schemas.openxmlformats.org/markup-compatibility/2006">
              <mc:Choice xmlns:v="urn:schemas-microsoft-com:vml" Requires="v">
                <p:oleObj spid="_x0000_s32770"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577537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Summary wo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3266" y="274637"/>
            <a:ext cx="9450255" cy="778099"/>
          </a:xfrm>
          <a:prstGeom prst="rect">
            <a:avLst/>
          </a:prstGeom>
        </p:spPr>
        <p:txBody>
          <a:bodyPr lIns="35992" rIns="35992"/>
          <a:lstStyle>
            <a:lvl1pPr marL="0" algn="l" defTabSz="914192" rtl="0" eaLnBrk="0" fontAlgn="base" latinLnBrk="0" hangingPunct="0">
              <a:spcBef>
                <a:spcPct val="0"/>
              </a:spcBef>
              <a:spcAft>
                <a:spcPct val="0"/>
              </a:spcAft>
              <a:defRPr lang="en-GB" sz="2000" b="1" kern="1200" baseline="0" dirty="0">
                <a:solidFill>
                  <a:srgbClr val="00B496"/>
                </a:solidFill>
                <a:latin typeface="+mj-lt"/>
                <a:ea typeface="+mj-ea"/>
                <a:cs typeface="Calibri" pitchFamily="34" charset="0"/>
              </a:defRPr>
            </a:lvl1pPr>
          </a:lstStyle>
          <a:p>
            <a:r>
              <a:rPr lang="en-US"/>
              <a:t>Narrative title style (no more than two lines long)</a:t>
            </a:r>
            <a:endParaRPr lang="en-GB"/>
          </a:p>
        </p:txBody>
      </p:sp>
      <p:sp>
        <p:nvSpPr>
          <p:cNvPr id="16" name="Rectangle 15"/>
          <p:cNvSpPr/>
          <p:nvPr userDrawn="1"/>
        </p:nvSpPr>
        <p:spPr bwMode="auto">
          <a:xfrm>
            <a:off x="584517" y="6597392"/>
            <a:ext cx="9321485" cy="260647"/>
          </a:xfrm>
          <a:prstGeom prst="rect">
            <a:avLst/>
          </a:prstGeom>
          <a:solidFill>
            <a:srgbClr val="00B496"/>
          </a:solidFill>
          <a:ln>
            <a:solidFill>
              <a:srgbClr val="00B496"/>
            </a:solidFill>
          </a:ln>
          <a:effectLst/>
        </p:spPr>
        <p:txBody>
          <a:bodyPr vert="horz" wrap="square" lIns="91419" tIns="45709" rIns="91419" bIns="45709" numCol="1" rtlCol="0" anchor="ctr" anchorCtr="0" compatLnSpc="1">
            <a:prstTxWarp prst="textNoShape">
              <a:avLst/>
            </a:prstTxWarp>
            <a:noAutofit/>
          </a:bodyPr>
          <a:lstStyle/>
          <a:p>
            <a:pPr defTabSz="914192"/>
            <a:r>
              <a:rPr lang="en-GB" sz="1200" b="1" dirty="0">
                <a:solidFill>
                  <a:srgbClr val="FFFFFF"/>
                </a:solidFill>
                <a:cs typeface="Calibri" panose="020F0502020204030204" pitchFamily="34" charset="0"/>
              </a:rPr>
              <a:t>DH –</a:t>
            </a:r>
            <a:r>
              <a:rPr lang="en-GB" sz="1200" dirty="0">
                <a:solidFill>
                  <a:srgbClr val="FFFFFF"/>
                </a:solidFill>
                <a:cs typeface="Calibri" panose="020F0502020204030204" pitchFamily="34" charset="0"/>
              </a:rPr>
              <a:t> Leading the nation’s health and care</a:t>
            </a:r>
          </a:p>
        </p:txBody>
      </p:sp>
      <p:sp>
        <p:nvSpPr>
          <p:cNvPr id="21" name="Text Placeholder 20"/>
          <p:cNvSpPr>
            <a:spLocks noGrp="1"/>
          </p:cNvSpPr>
          <p:nvPr>
            <p:ph type="body" sz="quarter" idx="10" hasCustomPrompt="1"/>
          </p:nvPr>
        </p:nvSpPr>
        <p:spPr>
          <a:xfrm>
            <a:off x="183266" y="1196752"/>
            <a:ext cx="9413798" cy="914400"/>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Text box (used for Exec summary slides </a:t>
            </a:r>
            <a:r>
              <a:rPr lang="en-US" err="1"/>
              <a:t>etc</a:t>
            </a:r>
            <a:r>
              <a:rPr lang="en-US"/>
              <a:t>)</a:t>
            </a:r>
          </a:p>
          <a:p>
            <a:pPr lvl="1"/>
            <a:r>
              <a:rPr lang="en-US"/>
              <a:t>First level bullet</a:t>
            </a:r>
          </a:p>
          <a:p>
            <a:pPr lvl="2"/>
            <a:r>
              <a:rPr lang="en-US"/>
              <a:t>Second level bullet</a:t>
            </a:r>
          </a:p>
        </p:txBody>
      </p:sp>
      <p:sp>
        <p:nvSpPr>
          <p:cNvPr id="14" name="Text Placeholder 20"/>
          <p:cNvSpPr>
            <a:spLocks noGrp="1"/>
          </p:cNvSpPr>
          <p:nvPr>
            <p:ph type="body" sz="quarter" idx="11" hasCustomPrompt="1"/>
          </p:nvPr>
        </p:nvSpPr>
        <p:spPr>
          <a:xfrm>
            <a:off x="183266" y="6165304"/>
            <a:ext cx="9450255" cy="360040"/>
          </a:xfrm>
          <a:prstGeom prst="rect">
            <a:avLst/>
          </a:prstGeom>
        </p:spPr>
        <p:txBody>
          <a:bodyPr/>
          <a:lstStyle>
            <a:lvl1pPr marL="0" indent="0">
              <a:buFont typeface="Arial" panose="020B0604020202020204" pitchFamily="34" charset="0"/>
              <a:buNone/>
              <a:defRPr sz="9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Notes: (delete if not required)</a:t>
            </a:r>
          </a:p>
        </p:txBody>
      </p:sp>
      <p:sp>
        <p:nvSpPr>
          <p:cNvPr id="6" name="Text Placeholder 3"/>
          <p:cNvSpPr>
            <a:spLocks noGrp="1"/>
          </p:cNvSpPr>
          <p:nvPr>
            <p:ph type="body" sz="quarter" idx="20" hasCustomPrompt="1"/>
          </p:nvPr>
        </p:nvSpPr>
        <p:spPr>
          <a:xfrm>
            <a:off x="833" y="6"/>
            <a:ext cx="9906000" cy="260647"/>
          </a:xfrm>
          <a:prstGeom prst="rect">
            <a:avLst/>
          </a:prstGeom>
          <a:solidFill>
            <a:srgbClr val="00B496"/>
          </a:solidFill>
          <a:ln>
            <a:noFill/>
          </a:ln>
          <a:effectLst/>
        </p:spPr>
        <p:txBody>
          <a:bodyPr vert="horz" wrap="square" lIns="91419" tIns="45709" rIns="91419" bIns="45709" numCol="1" rtlCol="0" anchor="ctr" anchorCtr="0" compatLnSpc="1">
            <a:prstTxWarp prst="textNoShape">
              <a:avLst/>
            </a:prstTxWarp>
            <a:noAutofit/>
          </a:bodyPr>
          <a:lstStyle>
            <a:lvl1pPr marL="0" indent="0">
              <a:buNone/>
              <a:defRPr lang="en-GB" sz="1200" b="0" dirty="0">
                <a:solidFill>
                  <a:srgbClr val="FFFFFF"/>
                </a:solidFill>
                <a:latin typeface="Calibri" panose="020F0502020204030204" pitchFamily="34" charset="0"/>
                <a:cs typeface="Calibri" panose="020F0502020204030204" pitchFamily="34" charset="0"/>
              </a:defRPr>
            </a:lvl1pPr>
          </a:lstStyle>
          <a:p>
            <a:pPr marL="0" lvl="0"/>
            <a:r>
              <a:rPr lang="en-GB"/>
              <a:t>Navigator bar: click to edit or delete</a:t>
            </a:r>
          </a:p>
        </p:txBody>
      </p:sp>
    </p:spTree>
    <p:extLst>
      <p:ext uri="{BB962C8B-B14F-4D97-AF65-F5344CB8AC3E}">
        <p14:creationId xmlns:p14="http://schemas.microsoft.com/office/powerpoint/2010/main" val="37280500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81069" y="358775"/>
            <a:ext cx="8538765" cy="719136"/>
          </a:xfrm>
          <a:prstGeom prst="rect">
            <a:avLst/>
          </a:prstGeom>
          <a:noFill/>
          <a:ln>
            <a:noFill/>
          </a:ln>
        </p:spPr>
        <p:txBody>
          <a:bodyPr lIns="91404" tIns="91404" rIns="91404" bIns="91404"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097"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192"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289"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384"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1"/>
          </p:nvPr>
        </p:nvSpPr>
        <p:spPr>
          <a:xfrm>
            <a:off x="681069" y="1619255"/>
            <a:ext cx="8538765" cy="4317999"/>
          </a:xfrm>
          <a:prstGeom prst="rect">
            <a:avLst/>
          </a:prstGeom>
          <a:noFill/>
          <a:ln>
            <a:noFill/>
          </a:ln>
        </p:spPr>
        <p:txBody>
          <a:bodyPr lIns="91404" tIns="91404" rIns="91404" bIns="91404" anchor="t" anchorCtr="0"/>
          <a:lstStyle>
            <a:lvl1pPr marL="342822" marR="0" lvl="0" indent="-203153"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93" marR="0" lvl="1" indent="-18093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572" marR="0" lvl="2" indent="-112686"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863" marR="0" lvl="3" indent="-157126"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519" marR="0" lvl="4"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616" marR="0" lvl="5"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711" marR="0" lvl="6"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809" marR="0" lvl="7"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904" marR="0" lvl="8"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681069" y="6308783"/>
            <a:ext cx="8538765" cy="549275"/>
          </a:xfrm>
          <a:prstGeom prst="rect">
            <a:avLst/>
          </a:prstGeom>
          <a:noFill/>
          <a:ln>
            <a:noFill/>
          </a:ln>
        </p:spPr>
        <p:txBody>
          <a:bodyPr lIns="91404" tIns="91404" rIns="91404" bIns="91404"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097"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192"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289"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384"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548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9672"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096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9344"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defTabSz="914192"/>
            <a:endParaRPr lang="en-GB" dirty="0">
              <a:solidFill>
                <a:srgbClr val="000000"/>
              </a:solidFill>
            </a:endParaRPr>
          </a:p>
        </p:txBody>
      </p:sp>
    </p:spTree>
    <p:extLst>
      <p:ext uri="{BB962C8B-B14F-4D97-AF65-F5344CB8AC3E}">
        <p14:creationId xmlns:p14="http://schemas.microsoft.com/office/powerpoint/2010/main" val="3344395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a:xfrm>
            <a:off x="7099300" y="6356385"/>
            <a:ext cx="2311400" cy="365125"/>
          </a:xfrm>
          <a:prstGeom prst="rect">
            <a:avLst/>
          </a:prstGeom>
        </p:spPr>
        <p:txBody>
          <a:bodyPr lIns="91419" tIns="45709" rIns="91419" bIns="45709"/>
          <a:lstStyle>
            <a:lvl1pPr>
              <a:defRPr/>
            </a:lvl1pPr>
          </a:lstStyle>
          <a:p>
            <a:pPr defTabSz="914192"/>
            <a:fld id="{67DE7D0A-5CC0-CD4F-AD63-02ED5F8284D6}" type="slidenum">
              <a:rPr lang="en-US" smtClean="0">
                <a:solidFill>
                  <a:srgbClr val="000000"/>
                </a:solidFill>
              </a:rPr>
              <a:pPr defTabSz="914192"/>
              <a:t>‹#›</a:t>
            </a:fld>
            <a:endParaRPr lang="en-US" dirty="0">
              <a:solidFill>
                <a:srgbClr val="000000"/>
              </a:solidFill>
            </a:endParaRPr>
          </a:p>
        </p:txBody>
      </p:sp>
      <p:sp>
        <p:nvSpPr>
          <p:cNvPr id="4" name="Content Placeholder 2"/>
          <p:cNvSpPr>
            <a:spLocks noGrp="1"/>
          </p:cNvSpPr>
          <p:nvPr>
            <p:ph idx="1"/>
          </p:nvPr>
        </p:nvSpPr>
        <p:spPr>
          <a:xfrm>
            <a:off x="495315" y="1680295"/>
            <a:ext cx="8495183" cy="39507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40557755"/>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5" name="Rectangle 152" hidden="1"/>
          <p:cNvGraphicFramePr>
            <a:graphicFrameLocks/>
          </p:cNvGraphicFramePr>
          <p:nvPr>
            <p:custDataLst>
              <p:tags r:id="rId2"/>
            </p:custDataLst>
          </p:nvPr>
        </p:nvGraphicFramePr>
        <p:xfrm>
          <a:off x="0" y="3"/>
          <a:ext cx="171979" cy="158751"/>
        </p:xfrm>
        <a:graphic>
          <a:graphicData uri="http://schemas.openxmlformats.org/presentationml/2006/ole">
            <mc:AlternateContent xmlns:mc="http://schemas.openxmlformats.org/markup-compatibility/2006">
              <mc:Choice xmlns:v="urn:schemas-microsoft-com:vml" Requires="v">
                <p:oleObj spid="_x0000_s34818" name="think-cell Slide" r:id="rId4" imgW="0" imgH="0" progId="TCLayout.ActiveDocument.1">
                  <p:embed/>
                </p:oleObj>
              </mc:Choice>
              <mc:Fallback>
                <p:oleObj name="think-cell Slide" r:id="rId4" imgW="0" imgH="0" progId="TCLayout.ActiveDocument.1">
                  <p:embed/>
                  <p:pic>
                    <p:nvPicPr>
                      <p:cNvPr id="5"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3"/>
                        <a:ext cx="171979"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10" descr="logo-a5.gif"/>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420100" y="374651"/>
            <a:ext cx="1102387"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itle 9"/>
          <p:cNvSpPr>
            <a:spLocks noGrp="1"/>
          </p:cNvSpPr>
          <p:nvPr>
            <p:ph type="title"/>
          </p:nvPr>
        </p:nvSpPr>
        <p:spPr>
          <a:xfrm>
            <a:off x="624288" y="2480572"/>
            <a:ext cx="8813931" cy="2160735"/>
          </a:xfrm>
        </p:spPr>
        <p:txBody>
          <a:bodyPr/>
          <a:lstStyle>
            <a:lvl1pPr>
              <a:defRPr sz="3100"/>
            </a:lvl1pPr>
          </a:lstStyle>
          <a:p>
            <a:r>
              <a:rPr lang="en-US"/>
              <a:t>Click to edit Master title style</a:t>
            </a:r>
            <a:endParaRPr lang="en-GB"/>
          </a:p>
        </p:txBody>
      </p:sp>
      <p:sp>
        <p:nvSpPr>
          <p:cNvPr id="26" name="Text Placeholder 11"/>
          <p:cNvSpPr>
            <a:spLocks noGrp="1"/>
          </p:cNvSpPr>
          <p:nvPr>
            <p:ph type="body" sz="quarter" idx="10"/>
          </p:nvPr>
        </p:nvSpPr>
        <p:spPr>
          <a:xfrm>
            <a:off x="624288" y="4949754"/>
            <a:ext cx="8813931" cy="991523"/>
          </a:xfrm>
        </p:spPr>
        <p:txBody>
          <a:bodyPr/>
          <a:lstStyle>
            <a:lvl1pPr>
              <a:defRPr sz="2800" b="0">
                <a:solidFill>
                  <a:schemeClr val="accent5"/>
                </a:solidFill>
              </a:defRPr>
            </a:lvl1pPr>
          </a:lstStyle>
          <a:p>
            <a:pPr lvl="0"/>
            <a:r>
              <a:rPr lang="en-US"/>
              <a:t>Click to edit Master text styles</a:t>
            </a:r>
          </a:p>
        </p:txBody>
      </p:sp>
      <p:sp>
        <p:nvSpPr>
          <p:cNvPr id="27" name="Text Placeholder 14"/>
          <p:cNvSpPr>
            <a:spLocks noGrp="1"/>
          </p:cNvSpPr>
          <p:nvPr>
            <p:ph type="body" sz="quarter" idx="11"/>
          </p:nvPr>
        </p:nvSpPr>
        <p:spPr>
          <a:xfrm>
            <a:off x="624288" y="5985399"/>
            <a:ext cx="8813931" cy="361031"/>
          </a:xfrm>
        </p:spPr>
        <p:txBody>
          <a:bodyPr/>
          <a:lstStyle>
            <a:lvl1pPr>
              <a:defRPr b="0">
                <a:solidFill>
                  <a:schemeClr val="accent5"/>
                </a:solidFill>
              </a:defRPr>
            </a:lvl1pPr>
          </a:lstStyle>
          <a:p>
            <a:pPr lvl="0"/>
            <a:r>
              <a:rPr lang="en-US"/>
              <a:t>Click to edit Master text styles</a:t>
            </a:r>
          </a:p>
        </p:txBody>
      </p:sp>
    </p:spTree>
    <p:extLst>
      <p:ext uri="{BB962C8B-B14F-4D97-AF65-F5344CB8AC3E}">
        <p14:creationId xmlns:p14="http://schemas.microsoft.com/office/powerpoint/2010/main" val="26702965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6" name="Object 15" hidden="1"/>
          <p:cNvGraphicFramePr>
            <a:graphicFrameLocks noChangeAspect="1"/>
          </p:cNvGraphicFramePr>
          <p:nvPr>
            <p:custDataLst>
              <p:tags r:id="rId2"/>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35842" name="think-cell Slide" r:id="rId5" imgW="360" imgH="360" progId="TCLayout.ActiveDocument.1">
                  <p:embed/>
                </p:oleObj>
              </mc:Choice>
              <mc:Fallback>
                <p:oleObj name="think-cell Slide" r:id="rId5" imgW="360" imgH="360" progId="TCLayout.ActiveDocument.1">
                  <p:embed/>
                  <p:pic>
                    <p:nvPicPr>
                      <p:cNvPr id="6" name="Object 1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Box 12"/>
          <p:cNvSpPr txBox="1">
            <a:spLocks noChangeArrowheads="1"/>
          </p:cNvSpPr>
          <p:nvPr/>
        </p:nvSpPr>
        <p:spPr bwMode="auto">
          <a:xfrm>
            <a:off x="9250760" y="6675451"/>
            <a:ext cx="190896"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lvl1pPr defTabSz="889000">
              <a:defRPr>
                <a:solidFill>
                  <a:schemeClr val="tx1"/>
                </a:solidFill>
                <a:latin typeface="Arial" charset="0"/>
              </a:defRPr>
            </a:lvl1pPr>
            <a:lvl2pPr marL="742950" indent="-285750" defTabSz="889000">
              <a:defRPr>
                <a:solidFill>
                  <a:schemeClr val="tx1"/>
                </a:solidFill>
                <a:latin typeface="Arial" charset="0"/>
              </a:defRPr>
            </a:lvl2pPr>
            <a:lvl3pPr marL="1143000" indent="-228600" defTabSz="889000">
              <a:defRPr>
                <a:solidFill>
                  <a:schemeClr val="tx1"/>
                </a:solidFill>
                <a:latin typeface="Arial" charset="0"/>
              </a:defRPr>
            </a:lvl3pPr>
            <a:lvl4pPr marL="1600200" indent="-228600" defTabSz="889000">
              <a:defRPr>
                <a:solidFill>
                  <a:schemeClr val="tx1"/>
                </a:solidFill>
                <a:latin typeface="Arial" charset="0"/>
              </a:defRPr>
            </a:lvl4pPr>
            <a:lvl5pPr marL="2057400" indent="-228600" defTabSz="889000">
              <a:defRPr>
                <a:solidFill>
                  <a:schemeClr val="tx1"/>
                </a:solidFill>
                <a:latin typeface="Arial" charset="0"/>
              </a:defRPr>
            </a:lvl5pPr>
            <a:lvl6pPr marL="2514600" indent="-228600" defTabSz="889000" eaLnBrk="0" fontAlgn="base" hangingPunct="0">
              <a:spcBef>
                <a:spcPct val="0"/>
              </a:spcBef>
              <a:spcAft>
                <a:spcPct val="0"/>
              </a:spcAft>
              <a:defRPr>
                <a:solidFill>
                  <a:schemeClr val="tx1"/>
                </a:solidFill>
                <a:latin typeface="Arial" charset="0"/>
              </a:defRPr>
            </a:lvl6pPr>
            <a:lvl7pPr marL="2971800" indent="-228600" defTabSz="889000" eaLnBrk="0" fontAlgn="base" hangingPunct="0">
              <a:spcBef>
                <a:spcPct val="0"/>
              </a:spcBef>
              <a:spcAft>
                <a:spcPct val="0"/>
              </a:spcAft>
              <a:defRPr>
                <a:solidFill>
                  <a:schemeClr val="tx1"/>
                </a:solidFill>
                <a:latin typeface="Arial" charset="0"/>
              </a:defRPr>
            </a:lvl7pPr>
            <a:lvl8pPr marL="3429000" indent="-228600" defTabSz="889000" eaLnBrk="0" fontAlgn="base" hangingPunct="0">
              <a:spcBef>
                <a:spcPct val="0"/>
              </a:spcBef>
              <a:spcAft>
                <a:spcPct val="0"/>
              </a:spcAft>
              <a:defRPr>
                <a:solidFill>
                  <a:schemeClr val="tx1"/>
                </a:solidFill>
                <a:latin typeface="Arial" charset="0"/>
              </a:defRPr>
            </a:lvl8pPr>
            <a:lvl9pPr marL="3886200" indent="-228600" defTabSz="889000"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defRPr/>
            </a:pPr>
            <a:fld id="{E0381003-D586-406B-8F3F-21C20CBE198A}" type="slidenum">
              <a:rPr lang="en-GB" altLang="en-US" sz="900" smtClean="0">
                <a:solidFill>
                  <a:srgbClr val="0072C6"/>
                </a:solidFill>
              </a:rPr>
              <a:pPr algn="r" fontAlgn="base">
                <a:spcBef>
                  <a:spcPct val="0"/>
                </a:spcBef>
                <a:spcAft>
                  <a:spcPct val="0"/>
                </a:spcAft>
                <a:defRPr/>
              </a:pPr>
              <a:t>‹#›</a:t>
            </a:fld>
            <a:endParaRPr lang="en-GB" altLang="en-US" sz="900" dirty="0">
              <a:solidFill>
                <a:srgbClr val="0072C6"/>
              </a:solidFill>
            </a:endParaRPr>
          </a:p>
        </p:txBody>
      </p:sp>
      <p:pic>
        <p:nvPicPr>
          <p:cNvPr id="8" name="Picture 8" descr="logo-a5.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25719" y="279402"/>
            <a:ext cx="81690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3"/>
          <p:cNvSpPr txBox="1">
            <a:spLocks/>
          </p:cNvSpPr>
          <p:nvPr/>
        </p:nvSpPr>
        <p:spPr>
          <a:xfrm>
            <a:off x="457460" y="6630520"/>
            <a:ext cx="1303242" cy="169277"/>
          </a:xfrm>
          <a:prstGeom prst="rect">
            <a:avLst/>
          </a:prstGeom>
        </p:spPr>
        <p:txBody>
          <a:bodyPr wrap="none" lIns="0" tIns="0" rIns="0" bIns="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defRPr/>
            </a:pPr>
            <a:r>
              <a:rPr lang="en-GB" sz="1100" noProof="1">
                <a:solidFill>
                  <a:srgbClr val="0072C6"/>
                </a:solidFill>
              </a:rPr>
              <a:t>www.england.nhs.uk</a:t>
            </a:r>
          </a:p>
        </p:txBody>
      </p:sp>
      <p:graphicFrame>
        <p:nvGraphicFramePr>
          <p:cNvPr id="11" name="Object 7" hidden="1"/>
          <p:cNvGraphicFramePr>
            <a:graphicFrameLocks noChangeAspect="1"/>
          </p:cNvGraphicFramePr>
          <p:nvPr>
            <p:custDataLst>
              <p:tags r:id="rId3"/>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35843" name="think-cell Slide" r:id="rId8" imgW="360" imgH="360" progId="TCLayout.ActiveDocument.1">
                  <p:embed/>
                </p:oleObj>
              </mc:Choice>
              <mc:Fallback>
                <p:oleObj name="think-cell Slide" r:id="rId8" imgW="360" imgH="360" progId="TCLayout.ActiveDocument.1">
                  <p:embed/>
                  <p:pic>
                    <p:nvPicPr>
                      <p:cNvPr id="11"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71244" y="163512"/>
            <a:ext cx="8370209" cy="831851"/>
          </a:xfrm>
        </p:spPr>
        <p:txBody>
          <a:bodyPr/>
          <a:lstStyle>
            <a:lvl1pPr>
              <a:defRPr/>
            </a:lvl1pPr>
          </a:lstStyle>
          <a:p>
            <a:r>
              <a:rPr lang="en-US"/>
              <a:t>Click to edit Master title style</a:t>
            </a:r>
            <a:endParaRPr lang="en-GB"/>
          </a:p>
        </p:txBody>
      </p:sp>
      <p:sp>
        <p:nvSpPr>
          <p:cNvPr id="5" name="Text Placeholder 4"/>
          <p:cNvSpPr>
            <a:spLocks noGrp="1"/>
          </p:cNvSpPr>
          <p:nvPr>
            <p:ph type="body" sz="quarter" idx="10"/>
          </p:nvPr>
        </p:nvSpPr>
        <p:spPr>
          <a:xfrm>
            <a:off x="471260" y="1509714"/>
            <a:ext cx="8963555" cy="4613275"/>
          </a:xfrm>
        </p:spPr>
        <p:txBody>
          <a:bodyPr/>
          <a:lstStyle>
            <a:lvl1pPr>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edit Master text styles</a:t>
            </a:r>
          </a:p>
        </p:txBody>
      </p:sp>
    </p:spTree>
    <p:extLst>
      <p:ext uri="{BB962C8B-B14F-4D97-AF65-F5344CB8AC3E}">
        <p14:creationId xmlns:p14="http://schemas.microsoft.com/office/powerpoint/2010/main" val="15446342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322873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ext slide with takeaway">
    <p:spTree>
      <p:nvGrpSpPr>
        <p:cNvPr id="1" name=""/>
        <p:cNvGrpSpPr/>
        <p:nvPr/>
      </p:nvGrpSpPr>
      <p:grpSpPr>
        <a:xfrm>
          <a:off x="0" y="0"/>
          <a:ext cx="0" cy="0"/>
          <a:chOff x="0" y="0"/>
          <a:chExt cx="0" cy="0"/>
        </a:xfrm>
      </p:grpSpPr>
      <p:graphicFrame>
        <p:nvGraphicFramePr>
          <p:cNvPr id="8" name="Object 15" hidden="1"/>
          <p:cNvGraphicFramePr>
            <a:graphicFrameLocks noChangeAspect="1"/>
          </p:cNvGraphicFramePr>
          <p:nvPr>
            <p:custDataLst>
              <p:tags r:id="rId2"/>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36866" name="think-cell Slide" r:id="rId5" imgW="360" imgH="360" progId="TCLayout.ActiveDocument.1">
                  <p:embed/>
                </p:oleObj>
              </mc:Choice>
              <mc:Fallback>
                <p:oleObj name="think-cell Slide" r:id="rId5" imgW="360" imgH="360" progId="TCLayout.ActiveDocument.1">
                  <p:embed/>
                  <p:pic>
                    <p:nvPicPr>
                      <p:cNvPr id="8" name="Object 1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12"/>
          <p:cNvSpPr txBox="1">
            <a:spLocks noChangeArrowheads="1"/>
          </p:cNvSpPr>
          <p:nvPr/>
        </p:nvSpPr>
        <p:spPr bwMode="auto">
          <a:xfrm>
            <a:off x="9250760" y="6675451"/>
            <a:ext cx="190896"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lvl1pPr defTabSz="889000">
              <a:defRPr>
                <a:solidFill>
                  <a:schemeClr val="tx1"/>
                </a:solidFill>
                <a:latin typeface="Arial" charset="0"/>
              </a:defRPr>
            </a:lvl1pPr>
            <a:lvl2pPr marL="742950" indent="-285750" defTabSz="889000">
              <a:defRPr>
                <a:solidFill>
                  <a:schemeClr val="tx1"/>
                </a:solidFill>
                <a:latin typeface="Arial" charset="0"/>
              </a:defRPr>
            </a:lvl2pPr>
            <a:lvl3pPr marL="1143000" indent="-228600" defTabSz="889000">
              <a:defRPr>
                <a:solidFill>
                  <a:schemeClr val="tx1"/>
                </a:solidFill>
                <a:latin typeface="Arial" charset="0"/>
              </a:defRPr>
            </a:lvl3pPr>
            <a:lvl4pPr marL="1600200" indent="-228600" defTabSz="889000">
              <a:defRPr>
                <a:solidFill>
                  <a:schemeClr val="tx1"/>
                </a:solidFill>
                <a:latin typeface="Arial" charset="0"/>
              </a:defRPr>
            </a:lvl4pPr>
            <a:lvl5pPr marL="2057400" indent="-228600" defTabSz="889000">
              <a:defRPr>
                <a:solidFill>
                  <a:schemeClr val="tx1"/>
                </a:solidFill>
                <a:latin typeface="Arial" charset="0"/>
              </a:defRPr>
            </a:lvl5pPr>
            <a:lvl6pPr marL="2514600" indent="-228600" defTabSz="889000" eaLnBrk="0" fontAlgn="base" hangingPunct="0">
              <a:spcBef>
                <a:spcPct val="0"/>
              </a:spcBef>
              <a:spcAft>
                <a:spcPct val="0"/>
              </a:spcAft>
              <a:defRPr>
                <a:solidFill>
                  <a:schemeClr val="tx1"/>
                </a:solidFill>
                <a:latin typeface="Arial" charset="0"/>
              </a:defRPr>
            </a:lvl6pPr>
            <a:lvl7pPr marL="2971800" indent="-228600" defTabSz="889000" eaLnBrk="0" fontAlgn="base" hangingPunct="0">
              <a:spcBef>
                <a:spcPct val="0"/>
              </a:spcBef>
              <a:spcAft>
                <a:spcPct val="0"/>
              </a:spcAft>
              <a:defRPr>
                <a:solidFill>
                  <a:schemeClr val="tx1"/>
                </a:solidFill>
                <a:latin typeface="Arial" charset="0"/>
              </a:defRPr>
            </a:lvl7pPr>
            <a:lvl8pPr marL="3429000" indent="-228600" defTabSz="889000" eaLnBrk="0" fontAlgn="base" hangingPunct="0">
              <a:spcBef>
                <a:spcPct val="0"/>
              </a:spcBef>
              <a:spcAft>
                <a:spcPct val="0"/>
              </a:spcAft>
              <a:defRPr>
                <a:solidFill>
                  <a:schemeClr val="tx1"/>
                </a:solidFill>
                <a:latin typeface="Arial" charset="0"/>
              </a:defRPr>
            </a:lvl8pPr>
            <a:lvl9pPr marL="3886200" indent="-228600" defTabSz="889000"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defRPr/>
            </a:pPr>
            <a:fld id="{50D9A9ED-583D-4F17-81EC-02CD90D9868C}" type="slidenum">
              <a:rPr lang="en-GB" altLang="en-US" sz="900" smtClean="0">
                <a:solidFill>
                  <a:srgbClr val="0072C6"/>
                </a:solidFill>
              </a:rPr>
              <a:pPr algn="r" fontAlgn="base">
                <a:spcBef>
                  <a:spcPct val="0"/>
                </a:spcBef>
                <a:spcAft>
                  <a:spcPct val="0"/>
                </a:spcAft>
                <a:defRPr/>
              </a:pPr>
              <a:t>‹#›</a:t>
            </a:fld>
            <a:endParaRPr lang="en-GB" altLang="en-US" sz="900" dirty="0">
              <a:solidFill>
                <a:srgbClr val="0072C6"/>
              </a:solidFill>
            </a:endParaRPr>
          </a:p>
        </p:txBody>
      </p:sp>
      <p:pic>
        <p:nvPicPr>
          <p:cNvPr id="11" name="Picture 8" descr="logo-a5.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25719" y="279402"/>
            <a:ext cx="81690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3"/>
          <p:cNvSpPr txBox="1">
            <a:spLocks/>
          </p:cNvSpPr>
          <p:nvPr/>
        </p:nvSpPr>
        <p:spPr>
          <a:xfrm>
            <a:off x="457460" y="6630520"/>
            <a:ext cx="1303242" cy="169277"/>
          </a:xfrm>
          <a:prstGeom prst="rect">
            <a:avLst/>
          </a:prstGeom>
        </p:spPr>
        <p:txBody>
          <a:bodyPr wrap="none" lIns="0" tIns="0" rIns="0" bIns="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defRPr/>
            </a:pPr>
            <a:r>
              <a:rPr lang="en-GB" sz="1100" noProof="1">
                <a:solidFill>
                  <a:srgbClr val="0072C6"/>
                </a:solidFill>
              </a:rPr>
              <a:t>www.england.nhs.uk</a:t>
            </a:r>
          </a:p>
        </p:txBody>
      </p:sp>
      <p:graphicFrame>
        <p:nvGraphicFramePr>
          <p:cNvPr id="13" name="Object 7" hidden="1"/>
          <p:cNvGraphicFramePr>
            <a:graphicFrameLocks noChangeAspect="1"/>
          </p:cNvGraphicFramePr>
          <p:nvPr>
            <p:custDataLst>
              <p:tags r:id="rId3"/>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36867" name="think-cell Slide" r:id="rId8" imgW="360" imgH="360" progId="TCLayout.ActiveDocument.1">
                  <p:embed/>
                </p:oleObj>
              </mc:Choice>
              <mc:Fallback>
                <p:oleObj name="think-cell Slide" r:id="rId8" imgW="360" imgH="360" progId="TCLayout.ActiveDocument.1">
                  <p:embed/>
                  <p:pic>
                    <p:nvPicPr>
                      <p:cNvPr id="13"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71244" y="163512"/>
            <a:ext cx="8370209" cy="831851"/>
          </a:xfrm>
        </p:spPr>
        <p:txBody>
          <a:bodyPr/>
          <a:lstStyle>
            <a:lvl1pPr>
              <a:defRPr/>
            </a:lvl1pPr>
          </a:lstStyle>
          <a:p>
            <a:r>
              <a:rPr lang="en-US"/>
              <a:t>Click to edit Master title style</a:t>
            </a:r>
            <a:endParaRPr lang="en-GB"/>
          </a:p>
        </p:txBody>
      </p:sp>
      <p:sp>
        <p:nvSpPr>
          <p:cNvPr id="5" name="Text Placeholder 4"/>
          <p:cNvSpPr>
            <a:spLocks noGrp="1"/>
          </p:cNvSpPr>
          <p:nvPr>
            <p:ph type="body" sz="quarter" idx="10"/>
          </p:nvPr>
        </p:nvSpPr>
        <p:spPr>
          <a:xfrm>
            <a:off x="471260" y="1509714"/>
            <a:ext cx="8963555" cy="4613275"/>
          </a:xfrm>
        </p:spPr>
        <p:txBody>
          <a:bodyPr/>
          <a:lstStyle>
            <a:lvl1pPr>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edit Master text styles</a:t>
            </a:r>
          </a:p>
        </p:txBody>
      </p:sp>
      <p:sp>
        <p:nvSpPr>
          <p:cNvPr id="7" name="Text Placeholder 36"/>
          <p:cNvSpPr>
            <a:spLocks noGrp="1"/>
          </p:cNvSpPr>
          <p:nvPr>
            <p:ph type="body" sz="quarter" idx="4294967295"/>
          </p:nvPr>
        </p:nvSpPr>
        <p:spPr>
          <a:xfrm>
            <a:off x="2140687" y="5545911"/>
            <a:ext cx="5624639" cy="669027"/>
          </a:xfrm>
          <a:prstGeom prst="rect">
            <a:avLst/>
          </a:prstGeom>
          <a:solidFill>
            <a:schemeClr val="accent4"/>
          </a:solidFill>
          <a:ln w="9525" cap="flat" cmpd="sng" algn="ctr">
            <a:noFill/>
            <a:prstDash val="solid"/>
            <a:round/>
            <a:headEnd type="none" w="med" len="med"/>
            <a:tailEnd type="none" w="med" len="med"/>
          </a:ln>
          <a:effectLst/>
        </p:spPr>
        <p:txBody>
          <a:bodyPr lIns="107975" tIns="91419" rIns="107975" bIns="91419" rtlCol="0" anchor="ctr">
            <a:noAutofit/>
          </a:bodyPr>
          <a:lstStyle>
            <a:lvl1pPr algn="ctr">
              <a:defRPr kumimoji="0" lang="en-US" i="0" u="none" strike="noStrike" kern="1200" cap="none" normalizeH="0" baseline="0" smtClean="0">
                <a:solidFill>
                  <a:schemeClr val="bg1"/>
                </a:solidFill>
                <a:effectLst/>
              </a:defRPr>
            </a:lvl1pPr>
            <a:lvl2pPr>
              <a:defRPr lang="en-US" sz="1400" kern="1200" smtClean="0">
                <a:ea typeface="+mn-ea"/>
              </a:defRPr>
            </a:lvl2pPr>
            <a:lvl3pPr>
              <a:defRPr lang="en-US" sz="1400" kern="1200" smtClean="0">
                <a:ea typeface="+mn-ea"/>
              </a:defRPr>
            </a:lvl3pPr>
            <a:lvl4pPr>
              <a:defRPr lang="en-US" sz="1400" kern="1200" smtClean="0">
                <a:ea typeface="+mn-ea"/>
              </a:defRPr>
            </a:lvl4pPr>
            <a:lvl5pPr>
              <a:defRPr lang="en-GB" sz="1400" kern="1200">
                <a:ea typeface="+mn-ea"/>
              </a:defRPr>
            </a:lvl5pPr>
          </a:lstStyle>
          <a:p>
            <a:pPr lvl="0"/>
            <a:r>
              <a:rPr lang="en-US"/>
              <a:t>Click to edit Master text styles</a:t>
            </a:r>
          </a:p>
        </p:txBody>
      </p:sp>
      <p:sp>
        <p:nvSpPr>
          <p:cNvPr id="4" name="Text Placeholder 3"/>
          <p:cNvSpPr>
            <a:spLocks noGrp="1"/>
          </p:cNvSpPr>
          <p:nvPr>
            <p:ph type="body" sz="quarter" idx="12"/>
          </p:nvPr>
        </p:nvSpPr>
        <p:spPr>
          <a:xfrm>
            <a:off x="471488" y="995364"/>
            <a:ext cx="8369300" cy="309563"/>
          </a:xfrm>
          <a:noFill/>
          <a:ln w="9525" algn="ctr">
            <a:noFill/>
            <a:miter lim="800000"/>
            <a:headEnd/>
            <a:tailEnd/>
          </a:ln>
          <a:effectLst/>
        </p:spPr>
        <p:txBody>
          <a:bodyPr tIns="44429" bIns="44429" anchor="b"/>
          <a:lstStyle>
            <a:lvl1pPr>
              <a:defRPr lang="en-US" sz="1600" b="0" kern="0" dirty="0" smtClean="0">
                <a:solidFill>
                  <a:schemeClr val="tx2"/>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r>
              <a:rPr lang="en-US"/>
              <a:t>Click to edit Master text styles</a:t>
            </a:r>
          </a:p>
        </p:txBody>
      </p:sp>
    </p:spTree>
    <p:extLst>
      <p:ext uri="{BB962C8B-B14F-4D97-AF65-F5344CB8AC3E}">
        <p14:creationId xmlns:p14="http://schemas.microsoft.com/office/powerpoint/2010/main" val="11970363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Horizontal boxes">
    <p:spTree>
      <p:nvGrpSpPr>
        <p:cNvPr id="1" name=""/>
        <p:cNvGrpSpPr/>
        <p:nvPr/>
      </p:nvGrpSpPr>
      <p:grpSpPr>
        <a:xfrm>
          <a:off x="0" y="0"/>
          <a:ext cx="0" cy="0"/>
          <a:chOff x="0" y="0"/>
          <a:chExt cx="0" cy="0"/>
        </a:xfrm>
      </p:grpSpPr>
      <p:sp>
        <p:nvSpPr>
          <p:cNvPr id="2" name="Title 1"/>
          <p:cNvSpPr>
            <a:spLocks noGrp="1"/>
          </p:cNvSpPr>
          <p:nvPr>
            <p:ph type="title"/>
          </p:nvPr>
        </p:nvSpPr>
        <p:spPr>
          <a:xfrm>
            <a:off x="471244" y="161368"/>
            <a:ext cx="8370209" cy="833999"/>
          </a:xfrm>
          <a:prstGeom prst="rect">
            <a:avLst/>
          </a:prstGeom>
          <a:noFill/>
          <a:ln w="9525" algn="ctr">
            <a:noFill/>
            <a:miter lim="800000"/>
            <a:headEnd/>
            <a:tailEnd/>
          </a:ln>
          <a:effectLst/>
        </p:spPr>
        <p:txBody>
          <a:bodyPr/>
          <a:lstStyle>
            <a:lvl1pPr>
              <a:defRPr lang="en-GB" dirty="0"/>
            </a:lvl1pPr>
          </a:lstStyle>
          <a:p>
            <a:pPr lvl="0"/>
            <a:r>
              <a:rPr lang="en-US"/>
              <a:t>Click to edit Master title style</a:t>
            </a:r>
            <a:endParaRPr lang="en-GB"/>
          </a:p>
        </p:txBody>
      </p:sp>
      <p:sp>
        <p:nvSpPr>
          <p:cNvPr id="21" name="Text Placeholder 20"/>
          <p:cNvSpPr>
            <a:spLocks noGrp="1"/>
          </p:cNvSpPr>
          <p:nvPr>
            <p:ph type="body" sz="quarter" idx="10"/>
          </p:nvPr>
        </p:nvSpPr>
        <p:spPr>
          <a:xfrm>
            <a:off x="2144687" y="3260683"/>
            <a:ext cx="7093441" cy="1512000"/>
          </a:xfrm>
          <a:prstGeom prst="rect">
            <a:avLst/>
          </a:prstGeom>
        </p:spPr>
        <p:txBody>
          <a:bodyPr anchor="ct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Arial" panose="020B0604020202020204" pitchFamily="34" charset="0"/>
              <a:buChar char="•"/>
              <a:defRPr sz="1400" baseline="0"/>
            </a:lvl3pPr>
          </a:lstStyle>
          <a:p>
            <a:pPr lvl="0"/>
            <a:r>
              <a:rPr lang="en-US"/>
              <a:t>Click to edit Master text styles</a:t>
            </a:r>
          </a:p>
          <a:p>
            <a:pPr lvl="1"/>
            <a:r>
              <a:rPr lang="en-US"/>
              <a:t>Second level</a:t>
            </a:r>
          </a:p>
          <a:p>
            <a:pPr lvl="2"/>
            <a:r>
              <a:rPr lang="en-US"/>
              <a:t>Third level</a:t>
            </a:r>
          </a:p>
        </p:txBody>
      </p:sp>
      <p:sp>
        <p:nvSpPr>
          <p:cNvPr id="15" name="Text Placeholder 2"/>
          <p:cNvSpPr>
            <a:spLocks noGrp="1"/>
          </p:cNvSpPr>
          <p:nvPr>
            <p:ph type="body" idx="1"/>
          </p:nvPr>
        </p:nvSpPr>
        <p:spPr>
          <a:xfrm>
            <a:off x="471224" y="1568495"/>
            <a:ext cx="1601457" cy="1512000"/>
          </a:xfrm>
          <a:prstGeom prst="rect">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Master text styles</a:t>
            </a:r>
          </a:p>
        </p:txBody>
      </p:sp>
      <p:sp>
        <p:nvSpPr>
          <p:cNvPr id="12" name="Text Placeholder 20"/>
          <p:cNvSpPr>
            <a:spLocks noGrp="1"/>
          </p:cNvSpPr>
          <p:nvPr>
            <p:ph type="body" sz="quarter" idx="14"/>
          </p:nvPr>
        </p:nvSpPr>
        <p:spPr>
          <a:xfrm>
            <a:off x="2144687" y="1568495"/>
            <a:ext cx="7093441" cy="1512000"/>
          </a:xfrm>
          <a:prstGeom prst="rect">
            <a:avLst/>
          </a:prstGeom>
        </p:spPr>
        <p:txBody>
          <a:bodyPr anchor="ct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Arial" panose="020B0604020202020204" pitchFamily="34" charset="0"/>
              <a:buChar char="•"/>
              <a:defRPr sz="1400" baseline="0"/>
            </a:lvl3pPr>
          </a:lstStyle>
          <a:p>
            <a:pPr lvl="0"/>
            <a:r>
              <a:rPr lang="en-US"/>
              <a:t>Click to edit Master text styles</a:t>
            </a:r>
          </a:p>
          <a:p>
            <a:pPr lvl="1"/>
            <a:r>
              <a:rPr lang="en-US"/>
              <a:t>Second level</a:t>
            </a:r>
          </a:p>
          <a:p>
            <a:pPr lvl="2"/>
            <a:r>
              <a:rPr lang="en-US"/>
              <a:t>Third level</a:t>
            </a:r>
          </a:p>
        </p:txBody>
      </p:sp>
      <p:sp>
        <p:nvSpPr>
          <p:cNvPr id="18" name="Text Placeholder 2"/>
          <p:cNvSpPr>
            <a:spLocks noGrp="1"/>
          </p:cNvSpPr>
          <p:nvPr>
            <p:ph type="body" idx="15"/>
          </p:nvPr>
        </p:nvSpPr>
        <p:spPr>
          <a:xfrm>
            <a:off x="471224" y="3260683"/>
            <a:ext cx="1601457" cy="1512000"/>
          </a:xfrm>
          <a:prstGeom prst="rect">
            <a:avLst/>
          </a:prstGeom>
          <a:solidFill>
            <a:schemeClr val="accent4"/>
          </a:solidFill>
        </p:spPr>
        <p:txBody>
          <a:bodyPr lIns="71983" rIns="71983" anchor="ctr"/>
          <a:lstStyle>
            <a:lvl1pPr marL="0" indent="0" algn="ctr">
              <a:spcBef>
                <a:spcPts val="0"/>
              </a:spcBef>
              <a:buNone/>
              <a:defRPr sz="1600" b="1" u="none" baseline="0">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Master text styles</a:t>
            </a:r>
          </a:p>
        </p:txBody>
      </p:sp>
      <p:sp>
        <p:nvSpPr>
          <p:cNvPr id="11" name="Text Placeholder 20"/>
          <p:cNvSpPr>
            <a:spLocks noGrp="1"/>
          </p:cNvSpPr>
          <p:nvPr>
            <p:ph type="body" sz="quarter" idx="18"/>
          </p:nvPr>
        </p:nvSpPr>
        <p:spPr>
          <a:xfrm>
            <a:off x="2144687" y="4952871"/>
            <a:ext cx="7093441" cy="1512000"/>
          </a:xfrm>
          <a:prstGeom prst="rect">
            <a:avLst/>
          </a:prstGeom>
        </p:spPr>
        <p:txBody>
          <a:bodyPr anchor="ct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Arial" panose="020B0604020202020204" pitchFamily="34" charset="0"/>
              <a:buChar char="•"/>
              <a:defRPr sz="1400" baseline="0"/>
            </a:lvl3pPr>
          </a:lstStyle>
          <a:p>
            <a:pPr lvl="0"/>
            <a:r>
              <a:rPr lang="en-US"/>
              <a:t>Click to edit Master text styles</a:t>
            </a:r>
          </a:p>
          <a:p>
            <a:pPr lvl="1"/>
            <a:r>
              <a:rPr lang="en-US"/>
              <a:t>Second level</a:t>
            </a:r>
          </a:p>
          <a:p>
            <a:pPr lvl="2"/>
            <a:r>
              <a:rPr lang="en-US"/>
              <a:t>Third level</a:t>
            </a:r>
          </a:p>
        </p:txBody>
      </p:sp>
      <p:sp>
        <p:nvSpPr>
          <p:cNvPr id="13" name="Text Placeholder 2"/>
          <p:cNvSpPr>
            <a:spLocks noGrp="1"/>
          </p:cNvSpPr>
          <p:nvPr>
            <p:ph type="body" idx="19"/>
          </p:nvPr>
        </p:nvSpPr>
        <p:spPr>
          <a:xfrm>
            <a:off x="471224" y="4952871"/>
            <a:ext cx="1601457" cy="1512000"/>
          </a:xfrm>
          <a:prstGeom prst="rect">
            <a:avLst/>
          </a:prstGeom>
          <a:solidFill>
            <a:schemeClr val="accent4"/>
          </a:solidFill>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24414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782505" y="4407043"/>
            <a:ext cx="8420100" cy="1362075"/>
          </a:xfrm>
          <a:prstGeom prst="rect">
            <a:avLst/>
          </a:prstGeom>
          <a:noFill/>
          <a:ln>
            <a:noFill/>
          </a:ln>
        </p:spPr>
        <p:txBody>
          <a:bodyPr lIns="91382" tIns="91382" rIns="91382" bIns="91382" anchor="t" anchorCtr="0"/>
          <a:lstStyle>
            <a:lvl1pPr marL="0" marR="0" lvl="0" indent="0" algn="l" rtl="0">
              <a:spcBef>
                <a:spcPts val="0"/>
              </a:spcBef>
              <a:spcAft>
                <a:spcPts val="0"/>
              </a:spcAft>
              <a:buNone/>
              <a:defRPr sz="4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1"/>
          </p:nvPr>
        </p:nvSpPr>
        <p:spPr>
          <a:xfrm>
            <a:off x="782505" y="2906713"/>
            <a:ext cx="8420100" cy="1500187"/>
          </a:xfrm>
          <a:prstGeom prst="rect">
            <a:avLst/>
          </a:prstGeom>
          <a:noFill/>
          <a:ln>
            <a:noFill/>
          </a:ln>
        </p:spPr>
        <p:txBody>
          <a:bodyPr lIns="91382" tIns="91382" rIns="91382" bIns="91382"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6993"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3984"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0976"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7969"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496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1952"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198944"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5936"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3961431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sp>
        <p:nvSpPr>
          <p:cNvPr id="2" name="Title 1"/>
          <p:cNvSpPr>
            <a:spLocks noGrp="1"/>
          </p:cNvSpPr>
          <p:nvPr>
            <p:ph type="title"/>
          </p:nvPr>
        </p:nvSpPr>
        <p:spPr>
          <a:xfrm>
            <a:off x="471244" y="161368"/>
            <a:ext cx="8370209" cy="833999"/>
          </a:xfrm>
          <a:prstGeom prst="rect">
            <a:avLst/>
          </a:prstGeom>
          <a:noFill/>
          <a:ln w="9525" algn="ctr">
            <a:noFill/>
            <a:miter lim="800000"/>
            <a:headEnd/>
            <a:tailEnd/>
          </a:ln>
          <a:effectLst/>
        </p:spPr>
        <p:txBody>
          <a:bodyPr/>
          <a:lstStyle>
            <a:lvl1pPr>
              <a:defRPr lang="en-GB" dirty="0"/>
            </a:lvl1pPr>
          </a:lstStyle>
          <a:p>
            <a:pPr lvl="0"/>
            <a:r>
              <a:rPr lang="en-US"/>
              <a:t>Click to edit Master title style</a:t>
            </a:r>
            <a:endParaRPr lang="en-GB"/>
          </a:p>
        </p:txBody>
      </p:sp>
      <p:sp>
        <p:nvSpPr>
          <p:cNvPr id="15" name="Text Placeholder 2"/>
          <p:cNvSpPr>
            <a:spLocks noGrp="1"/>
          </p:cNvSpPr>
          <p:nvPr>
            <p:ph type="body" idx="1"/>
          </p:nvPr>
        </p:nvSpPr>
        <p:spPr>
          <a:xfrm>
            <a:off x="471223" y="1568497"/>
            <a:ext cx="3051907" cy="529247"/>
          </a:xfrm>
          <a:prstGeom prst="homePlate">
            <a:avLst>
              <a:gd name="adj" fmla="val 37104"/>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Master text styles</a:t>
            </a:r>
          </a:p>
        </p:txBody>
      </p:sp>
      <p:sp>
        <p:nvSpPr>
          <p:cNvPr id="12" name="Text Placeholder 20"/>
          <p:cNvSpPr>
            <a:spLocks noGrp="1"/>
          </p:cNvSpPr>
          <p:nvPr>
            <p:ph type="body" sz="quarter" idx="14"/>
          </p:nvPr>
        </p:nvSpPr>
        <p:spPr>
          <a:xfrm>
            <a:off x="471224" y="2193263"/>
            <a:ext cx="2809859" cy="3562081"/>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edit Master text styles</a:t>
            </a:r>
          </a:p>
          <a:p>
            <a:pPr lvl="1"/>
            <a:r>
              <a:rPr lang="en-US"/>
              <a:t>Second level</a:t>
            </a:r>
          </a:p>
          <a:p>
            <a:pPr lvl="2"/>
            <a:r>
              <a:rPr lang="en-US"/>
              <a:t>Third level</a:t>
            </a:r>
          </a:p>
        </p:txBody>
      </p:sp>
      <p:sp>
        <p:nvSpPr>
          <p:cNvPr id="10" name="Text Placeholder 2"/>
          <p:cNvSpPr>
            <a:spLocks noGrp="1"/>
          </p:cNvSpPr>
          <p:nvPr>
            <p:ph type="body" idx="20"/>
          </p:nvPr>
        </p:nvSpPr>
        <p:spPr>
          <a:xfrm>
            <a:off x="3385451" y="1568497"/>
            <a:ext cx="3051907" cy="529247"/>
          </a:xfrm>
          <a:prstGeom prst="chevron">
            <a:avLst>
              <a:gd name="adj" fmla="val 37296"/>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Master text styles</a:t>
            </a:r>
          </a:p>
        </p:txBody>
      </p:sp>
      <p:sp>
        <p:nvSpPr>
          <p:cNvPr id="14" name="Text Placeholder 2"/>
          <p:cNvSpPr>
            <a:spLocks noGrp="1"/>
          </p:cNvSpPr>
          <p:nvPr>
            <p:ph type="body" idx="21"/>
          </p:nvPr>
        </p:nvSpPr>
        <p:spPr>
          <a:xfrm>
            <a:off x="6303462" y="1568497"/>
            <a:ext cx="3051907" cy="529247"/>
          </a:xfrm>
          <a:prstGeom prst="chevron">
            <a:avLst>
              <a:gd name="adj" fmla="val 37296"/>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Master text styles</a:t>
            </a:r>
          </a:p>
        </p:txBody>
      </p:sp>
      <p:sp>
        <p:nvSpPr>
          <p:cNvPr id="16" name="Text Placeholder 20"/>
          <p:cNvSpPr>
            <a:spLocks noGrp="1"/>
          </p:cNvSpPr>
          <p:nvPr>
            <p:ph type="body" sz="quarter" idx="22"/>
          </p:nvPr>
        </p:nvSpPr>
        <p:spPr>
          <a:xfrm>
            <a:off x="3412323" y="2193263"/>
            <a:ext cx="2809859" cy="3562081"/>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edit Master text styles</a:t>
            </a:r>
          </a:p>
          <a:p>
            <a:pPr lvl="1"/>
            <a:r>
              <a:rPr lang="en-US"/>
              <a:t>Second level</a:t>
            </a:r>
          </a:p>
          <a:p>
            <a:pPr lvl="2"/>
            <a:r>
              <a:rPr lang="en-US"/>
              <a:t>Third level</a:t>
            </a:r>
          </a:p>
        </p:txBody>
      </p:sp>
      <p:sp>
        <p:nvSpPr>
          <p:cNvPr id="17" name="Text Placeholder 20"/>
          <p:cNvSpPr>
            <a:spLocks noGrp="1"/>
          </p:cNvSpPr>
          <p:nvPr>
            <p:ph type="body" sz="quarter" idx="23"/>
          </p:nvPr>
        </p:nvSpPr>
        <p:spPr>
          <a:xfrm>
            <a:off x="6339983" y="2193263"/>
            <a:ext cx="2809859" cy="3562081"/>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296795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71244" y="161368"/>
            <a:ext cx="8370209" cy="833999"/>
          </a:xfrm>
          <a:prstGeom prst="rect">
            <a:avLst/>
          </a:prstGeom>
          <a:noFill/>
          <a:ln w="9525" algn="ctr">
            <a:noFill/>
            <a:miter lim="800000"/>
            <a:headEnd/>
            <a:tailEnd/>
          </a:ln>
          <a:effectLst/>
        </p:spPr>
        <p:txBody>
          <a:bodyPr/>
          <a:lstStyle>
            <a:lvl1pPr>
              <a:defRPr lang="en-GB" dirty="0"/>
            </a:lvl1pPr>
          </a:lstStyle>
          <a:p>
            <a:pPr lvl="0"/>
            <a:r>
              <a:rPr lang="en-US"/>
              <a:t>Click to edit Master title style</a:t>
            </a:r>
            <a:endParaRPr lang="en-GB"/>
          </a:p>
        </p:txBody>
      </p:sp>
      <p:sp>
        <p:nvSpPr>
          <p:cNvPr id="15" name="Text Placeholder 2"/>
          <p:cNvSpPr>
            <a:spLocks noGrp="1"/>
          </p:cNvSpPr>
          <p:nvPr>
            <p:ph type="body" idx="1"/>
          </p:nvPr>
        </p:nvSpPr>
        <p:spPr>
          <a:xfrm>
            <a:off x="471222" y="1568498"/>
            <a:ext cx="3960002"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19" bIns="91419" rtlCol="0" anchor="b">
            <a:noAutofit/>
          </a:bodyPr>
          <a:lstStyle>
            <a:lvl1pPr algn="ctr">
              <a:defRPr lang="en-US" kern="1200" dirty="0" smtClean="0">
                <a:solidFill>
                  <a:srgbClr val="000000"/>
                </a:solidFill>
              </a:defRPr>
            </a:lvl1pPr>
          </a:lstStyle>
          <a:p>
            <a:pPr lvl="0"/>
            <a:r>
              <a:rPr lang="en-US"/>
              <a:t>Click to edit Master text styles</a:t>
            </a:r>
          </a:p>
        </p:txBody>
      </p:sp>
      <p:sp>
        <p:nvSpPr>
          <p:cNvPr id="18" name="Text Placeholder 2"/>
          <p:cNvSpPr>
            <a:spLocks noGrp="1"/>
          </p:cNvSpPr>
          <p:nvPr>
            <p:ph type="body" idx="15"/>
          </p:nvPr>
        </p:nvSpPr>
        <p:spPr>
          <a:xfrm>
            <a:off x="5365376" y="1568498"/>
            <a:ext cx="3872752"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19" bIns="91419" rtlCol="0" anchor="b">
            <a:noAutofit/>
          </a:bodyPr>
          <a:lstStyle>
            <a:lvl1pPr algn="ctr">
              <a:defRPr lang="en-US" kern="1200" dirty="0" smtClean="0">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24314186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Four boxes">
    <p:spTree>
      <p:nvGrpSpPr>
        <p:cNvPr id="1" name=""/>
        <p:cNvGrpSpPr/>
        <p:nvPr/>
      </p:nvGrpSpPr>
      <p:grpSpPr>
        <a:xfrm>
          <a:off x="0" y="0"/>
          <a:ext cx="0" cy="0"/>
          <a:chOff x="0" y="0"/>
          <a:chExt cx="0" cy="0"/>
        </a:xfrm>
      </p:grpSpPr>
      <p:graphicFrame>
        <p:nvGraphicFramePr>
          <p:cNvPr id="12" name="Object 15" hidden="1"/>
          <p:cNvGraphicFramePr>
            <a:graphicFrameLocks noChangeAspect="1"/>
          </p:cNvGraphicFramePr>
          <p:nvPr>
            <p:custDataLst>
              <p:tags r:id="rId2"/>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37890" name="think-cell Slide" r:id="rId5" imgW="360" imgH="360" progId="TCLayout.ActiveDocument.1">
                  <p:embed/>
                </p:oleObj>
              </mc:Choice>
              <mc:Fallback>
                <p:oleObj name="think-cell Slide" r:id="rId5" imgW="360" imgH="360" progId="TCLayout.ActiveDocument.1">
                  <p:embed/>
                  <p:pic>
                    <p:nvPicPr>
                      <p:cNvPr id="12" name="Object 1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 Box 12"/>
          <p:cNvSpPr txBox="1">
            <a:spLocks noChangeArrowheads="1"/>
          </p:cNvSpPr>
          <p:nvPr/>
        </p:nvSpPr>
        <p:spPr bwMode="auto">
          <a:xfrm>
            <a:off x="9250760" y="6675451"/>
            <a:ext cx="190896"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lvl1pPr defTabSz="889000">
              <a:defRPr>
                <a:solidFill>
                  <a:schemeClr val="tx1"/>
                </a:solidFill>
                <a:latin typeface="Arial" charset="0"/>
              </a:defRPr>
            </a:lvl1pPr>
            <a:lvl2pPr marL="742950" indent="-285750" defTabSz="889000">
              <a:defRPr>
                <a:solidFill>
                  <a:schemeClr val="tx1"/>
                </a:solidFill>
                <a:latin typeface="Arial" charset="0"/>
              </a:defRPr>
            </a:lvl2pPr>
            <a:lvl3pPr marL="1143000" indent="-228600" defTabSz="889000">
              <a:defRPr>
                <a:solidFill>
                  <a:schemeClr val="tx1"/>
                </a:solidFill>
                <a:latin typeface="Arial" charset="0"/>
              </a:defRPr>
            </a:lvl3pPr>
            <a:lvl4pPr marL="1600200" indent="-228600" defTabSz="889000">
              <a:defRPr>
                <a:solidFill>
                  <a:schemeClr val="tx1"/>
                </a:solidFill>
                <a:latin typeface="Arial" charset="0"/>
              </a:defRPr>
            </a:lvl4pPr>
            <a:lvl5pPr marL="2057400" indent="-228600" defTabSz="889000">
              <a:defRPr>
                <a:solidFill>
                  <a:schemeClr val="tx1"/>
                </a:solidFill>
                <a:latin typeface="Arial" charset="0"/>
              </a:defRPr>
            </a:lvl5pPr>
            <a:lvl6pPr marL="2514600" indent="-228600" defTabSz="889000" eaLnBrk="0" fontAlgn="base" hangingPunct="0">
              <a:spcBef>
                <a:spcPct val="0"/>
              </a:spcBef>
              <a:spcAft>
                <a:spcPct val="0"/>
              </a:spcAft>
              <a:defRPr>
                <a:solidFill>
                  <a:schemeClr val="tx1"/>
                </a:solidFill>
                <a:latin typeface="Arial" charset="0"/>
              </a:defRPr>
            </a:lvl6pPr>
            <a:lvl7pPr marL="2971800" indent="-228600" defTabSz="889000" eaLnBrk="0" fontAlgn="base" hangingPunct="0">
              <a:spcBef>
                <a:spcPct val="0"/>
              </a:spcBef>
              <a:spcAft>
                <a:spcPct val="0"/>
              </a:spcAft>
              <a:defRPr>
                <a:solidFill>
                  <a:schemeClr val="tx1"/>
                </a:solidFill>
                <a:latin typeface="Arial" charset="0"/>
              </a:defRPr>
            </a:lvl7pPr>
            <a:lvl8pPr marL="3429000" indent="-228600" defTabSz="889000" eaLnBrk="0" fontAlgn="base" hangingPunct="0">
              <a:spcBef>
                <a:spcPct val="0"/>
              </a:spcBef>
              <a:spcAft>
                <a:spcPct val="0"/>
              </a:spcAft>
              <a:defRPr>
                <a:solidFill>
                  <a:schemeClr val="tx1"/>
                </a:solidFill>
                <a:latin typeface="Arial" charset="0"/>
              </a:defRPr>
            </a:lvl8pPr>
            <a:lvl9pPr marL="3886200" indent="-228600" defTabSz="889000"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defRPr/>
            </a:pPr>
            <a:fld id="{EBA3D408-C47B-456A-9AB3-8089DD3190ED}" type="slidenum">
              <a:rPr lang="en-GB" altLang="en-US" sz="900" smtClean="0">
                <a:solidFill>
                  <a:srgbClr val="0072C6"/>
                </a:solidFill>
              </a:rPr>
              <a:pPr algn="r" fontAlgn="base">
                <a:spcBef>
                  <a:spcPct val="0"/>
                </a:spcBef>
                <a:spcAft>
                  <a:spcPct val="0"/>
                </a:spcAft>
                <a:defRPr/>
              </a:pPr>
              <a:t>‹#›</a:t>
            </a:fld>
            <a:endParaRPr lang="en-GB" altLang="en-US" sz="900" dirty="0">
              <a:solidFill>
                <a:srgbClr val="0072C6"/>
              </a:solidFill>
            </a:endParaRPr>
          </a:p>
        </p:txBody>
      </p:sp>
      <p:pic>
        <p:nvPicPr>
          <p:cNvPr id="14" name="Picture 8" descr="logo-a5.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25719" y="279402"/>
            <a:ext cx="81690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3"/>
          <p:cNvSpPr txBox="1">
            <a:spLocks/>
          </p:cNvSpPr>
          <p:nvPr/>
        </p:nvSpPr>
        <p:spPr>
          <a:xfrm>
            <a:off x="457460" y="6630520"/>
            <a:ext cx="1303242" cy="169277"/>
          </a:xfrm>
          <a:prstGeom prst="rect">
            <a:avLst/>
          </a:prstGeom>
        </p:spPr>
        <p:txBody>
          <a:bodyPr wrap="none" lIns="0" tIns="0" rIns="0" bIns="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defRPr/>
            </a:pPr>
            <a:r>
              <a:rPr lang="en-GB" sz="1100" noProof="1">
                <a:solidFill>
                  <a:srgbClr val="0072C6"/>
                </a:solidFill>
              </a:rPr>
              <a:t>www.england.nhs.uk</a:t>
            </a:r>
          </a:p>
        </p:txBody>
      </p:sp>
      <p:graphicFrame>
        <p:nvGraphicFramePr>
          <p:cNvPr id="16" name="Object 7" hidden="1"/>
          <p:cNvGraphicFramePr>
            <a:graphicFrameLocks noChangeAspect="1"/>
          </p:cNvGraphicFramePr>
          <p:nvPr>
            <p:custDataLst>
              <p:tags r:id="rId3"/>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37891" name="think-cell Slide" r:id="rId8" imgW="360" imgH="360" progId="TCLayout.ActiveDocument.1">
                  <p:embed/>
                </p:oleObj>
              </mc:Choice>
              <mc:Fallback>
                <p:oleObj name="think-cell Slide" r:id="rId8" imgW="360" imgH="360" progId="TCLayout.ActiveDocument.1">
                  <p:embed/>
                  <p:pic>
                    <p:nvPicPr>
                      <p:cNvPr id="16"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 name="Text Placeholder 10"/>
          <p:cNvSpPr>
            <a:spLocks noGrp="1"/>
          </p:cNvSpPr>
          <p:nvPr>
            <p:ph type="body" idx="1"/>
          </p:nvPr>
        </p:nvSpPr>
        <p:spPr>
          <a:xfrm>
            <a:off x="471227" y="1568497"/>
            <a:ext cx="3937005" cy="529247"/>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57" name="Text Placeholder 12"/>
          <p:cNvSpPr>
            <a:spLocks noGrp="1"/>
          </p:cNvSpPr>
          <p:nvPr>
            <p:ph type="body" sz="quarter" idx="14"/>
          </p:nvPr>
        </p:nvSpPr>
        <p:spPr>
          <a:xfrm>
            <a:off x="471227" y="2097754"/>
            <a:ext cx="3937005" cy="1614467"/>
          </a:xfrm>
          <a:solidFill>
            <a:schemeClr val="bg1">
              <a:lumMod val="95000"/>
            </a:schemeClr>
          </a:solidFill>
        </p:spPr>
        <p:txBody>
          <a:bodyPr lIns="71983" tIns="89979" rIns="71983" bIns="71983"/>
          <a:lstStyle>
            <a:lvl1pPr>
              <a:defRPr sz="1400"/>
            </a:lvl1pPr>
          </a:lstStyle>
          <a:p>
            <a:pPr lvl="0"/>
            <a:r>
              <a:rPr lang="en-US"/>
              <a:t>Click to edit Master text styles</a:t>
            </a:r>
          </a:p>
        </p:txBody>
      </p:sp>
      <p:sp>
        <p:nvSpPr>
          <p:cNvPr id="58" name="Title 1"/>
          <p:cNvSpPr>
            <a:spLocks noGrp="1"/>
          </p:cNvSpPr>
          <p:nvPr>
            <p:ph type="title"/>
          </p:nvPr>
        </p:nvSpPr>
        <p:spPr>
          <a:xfrm>
            <a:off x="471244" y="161368"/>
            <a:ext cx="8370209" cy="833999"/>
          </a:xfrm>
          <a:prstGeom prst="rect">
            <a:avLst/>
          </a:prstGeom>
          <a:noFill/>
          <a:ln w="9525" algn="ctr">
            <a:noFill/>
            <a:miter lim="800000"/>
            <a:headEnd/>
            <a:tailEnd/>
          </a:ln>
          <a:effectLst/>
        </p:spPr>
        <p:txBody>
          <a:bodyPr/>
          <a:lstStyle>
            <a:lvl1pPr>
              <a:defRPr lang="en-GB" dirty="0"/>
            </a:lvl1pPr>
          </a:lstStyle>
          <a:p>
            <a:pPr lvl="0"/>
            <a:r>
              <a:rPr lang="en-US"/>
              <a:t>Click to edit Master title style</a:t>
            </a:r>
            <a:endParaRPr lang="en-GB"/>
          </a:p>
        </p:txBody>
      </p:sp>
      <p:sp>
        <p:nvSpPr>
          <p:cNvPr id="60" name="Text Placeholder 20"/>
          <p:cNvSpPr>
            <a:spLocks noGrp="1"/>
          </p:cNvSpPr>
          <p:nvPr>
            <p:ph type="body" sz="quarter" idx="1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edit Master text styles</a:t>
            </a:r>
          </a:p>
        </p:txBody>
      </p:sp>
      <p:sp>
        <p:nvSpPr>
          <p:cNvPr id="61" name="Text Placeholder 10"/>
          <p:cNvSpPr>
            <a:spLocks noGrp="1"/>
          </p:cNvSpPr>
          <p:nvPr>
            <p:ph type="body" idx="15"/>
          </p:nvPr>
        </p:nvSpPr>
        <p:spPr>
          <a:xfrm>
            <a:off x="5191139" y="1568497"/>
            <a:ext cx="3937005" cy="529247"/>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2" name="Text Placeholder 12"/>
          <p:cNvSpPr>
            <a:spLocks noGrp="1"/>
          </p:cNvSpPr>
          <p:nvPr>
            <p:ph type="body" sz="quarter" idx="16"/>
          </p:nvPr>
        </p:nvSpPr>
        <p:spPr>
          <a:xfrm>
            <a:off x="5191139" y="2097754"/>
            <a:ext cx="3937005" cy="1614467"/>
          </a:xfrm>
          <a:solidFill>
            <a:schemeClr val="bg1">
              <a:lumMod val="95000"/>
            </a:schemeClr>
          </a:solidFill>
        </p:spPr>
        <p:txBody>
          <a:bodyPr lIns="71983" tIns="89979" rIns="71983" bIns="71983"/>
          <a:lstStyle>
            <a:lvl1pPr>
              <a:defRPr sz="1400"/>
            </a:lvl1pPr>
          </a:lstStyle>
          <a:p>
            <a:pPr lvl="0"/>
            <a:r>
              <a:rPr lang="en-US"/>
              <a:t>Click to edit Master text styles</a:t>
            </a:r>
          </a:p>
        </p:txBody>
      </p:sp>
      <p:sp>
        <p:nvSpPr>
          <p:cNvPr id="63" name="Text Placeholder 10"/>
          <p:cNvSpPr>
            <a:spLocks noGrp="1"/>
          </p:cNvSpPr>
          <p:nvPr>
            <p:ph type="body" idx="17"/>
          </p:nvPr>
        </p:nvSpPr>
        <p:spPr>
          <a:xfrm>
            <a:off x="471227" y="3962072"/>
            <a:ext cx="3937005" cy="529247"/>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4" name="Text Placeholder 12"/>
          <p:cNvSpPr>
            <a:spLocks noGrp="1"/>
          </p:cNvSpPr>
          <p:nvPr>
            <p:ph type="body" sz="quarter" idx="18"/>
          </p:nvPr>
        </p:nvSpPr>
        <p:spPr>
          <a:xfrm>
            <a:off x="471227" y="4491331"/>
            <a:ext cx="3937005" cy="1614467"/>
          </a:xfrm>
          <a:solidFill>
            <a:schemeClr val="bg1">
              <a:lumMod val="95000"/>
            </a:schemeClr>
          </a:solidFill>
        </p:spPr>
        <p:txBody>
          <a:bodyPr lIns="71983" tIns="89979" rIns="71983" bIns="71983"/>
          <a:lstStyle>
            <a:lvl1pPr>
              <a:defRPr sz="1400"/>
            </a:lvl1pPr>
          </a:lstStyle>
          <a:p>
            <a:pPr lvl="0"/>
            <a:r>
              <a:rPr lang="en-US"/>
              <a:t>Click to edit Master text styles</a:t>
            </a:r>
          </a:p>
        </p:txBody>
      </p:sp>
      <p:sp>
        <p:nvSpPr>
          <p:cNvPr id="65" name="Text Placeholder 10"/>
          <p:cNvSpPr>
            <a:spLocks noGrp="1"/>
          </p:cNvSpPr>
          <p:nvPr>
            <p:ph type="body" idx="19"/>
          </p:nvPr>
        </p:nvSpPr>
        <p:spPr>
          <a:xfrm>
            <a:off x="5191139" y="3962072"/>
            <a:ext cx="3937005" cy="529247"/>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6" name="Text Placeholder 12"/>
          <p:cNvSpPr>
            <a:spLocks noGrp="1"/>
          </p:cNvSpPr>
          <p:nvPr>
            <p:ph type="body" sz="quarter" idx="20"/>
          </p:nvPr>
        </p:nvSpPr>
        <p:spPr>
          <a:xfrm>
            <a:off x="5191139" y="4491331"/>
            <a:ext cx="3937005" cy="1614467"/>
          </a:xfrm>
          <a:solidFill>
            <a:schemeClr val="bg1">
              <a:lumMod val="95000"/>
            </a:schemeClr>
          </a:solidFill>
        </p:spPr>
        <p:txBody>
          <a:bodyPr lIns="71983" tIns="89979" rIns="71983" bIns="71983"/>
          <a:lstStyle>
            <a:lvl1pPr>
              <a:defRPr sz="1400"/>
            </a:lvl1pPr>
          </a:lstStyle>
          <a:p>
            <a:pPr lvl="0"/>
            <a:r>
              <a:rPr lang="en-US"/>
              <a:t>Click to edit Master text styles</a:t>
            </a:r>
          </a:p>
        </p:txBody>
      </p:sp>
    </p:spTree>
    <p:extLst>
      <p:ext uri="{BB962C8B-B14F-4D97-AF65-F5344CB8AC3E}">
        <p14:creationId xmlns:p14="http://schemas.microsoft.com/office/powerpoint/2010/main" val="19215822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aphicFrame>
        <p:nvGraphicFramePr>
          <p:cNvPr id="7" name="Object 15" hidden="1"/>
          <p:cNvGraphicFramePr>
            <a:graphicFrameLocks noChangeAspect="1"/>
          </p:cNvGraphicFramePr>
          <p:nvPr>
            <p:custDataLst>
              <p:tags r:id="rId2"/>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38914" name="think-cell Slide" r:id="rId5" imgW="360" imgH="360" progId="TCLayout.ActiveDocument.1">
                  <p:embed/>
                </p:oleObj>
              </mc:Choice>
              <mc:Fallback>
                <p:oleObj name="think-cell Slide" r:id="rId5" imgW="360" imgH="360" progId="TCLayout.ActiveDocument.1">
                  <p:embed/>
                  <p:pic>
                    <p:nvPicPr>
                      <p:cNvPr id="7" name="Object 1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 Box 12"/>
          <p:cNvSpPr txBox="1">
            <a:spLocks noChangeArrowheads="1"/>
          </p:cNvSpPr>
          <p:nvPr/>
        </p:nvSpPr>
        <p:spPr bwMode="auto">
          <a:xfrm>
            <a:off x="9250760" y="6675451"/>
            <a:ext cx="190896"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lvl1pPr defTabSz="889000">
              <a:defRPr>
                <a:solidFill>
                  <a:schemeClr val="tx1"/>
                </a:solidFill>
                <a:latin typeface="Arial" charset="0"/>
              </a:defRPr>
            </a:lvl1pPr>
            <a:lvl2pPr marL="742950" indent="-285750" defTabSz="889000">
              <a:defRPr>
                <a:solidFill>
                  <a:schemeClr val="tx1"/>
                </a:solidFill>
                <a:latin typeface="Arial" charset="0"/>
              </a:defRPr>
            </a:lvl2pPr>
            <a:lvl3pPr marL="1143000" indent="-228600" defTabSz="889000">
              <a:defRPr>
                <a:solidFill>
                  <a:schemeClr val="tx1"/>
                </a:solidFill>
                <a:latin typeface="Arial" charset="0"/>
              </a:defRPr>
            </a:lvl3pPr>
            <a:lvl4pPr marL="1600200" indent="-228600" defTabSz="889000">
              <a:defRPr>
                <a:solidFill>
                  <a:schemeClr val="tx1"/>
                </a:solidFill>
                <a:latin typeface="Arial" charset="0"/>
              </a:defRPr>
            </a:lvl4pPr>
            <a:lvl5pPr marL="2057400" indent="-228600" defTabSz="889000">
              <a:defRPr>
                <a:solidFill>
                  <a:schemeClr val="tx1"/>
                </a:solidFill>
                <a:latin typeface="Arial" charset="0"/>
              </a:defRPr>
            </a:lvl5pPr>
            <a:lvl6pPr marL="2514600" indent="-228600" defTabSz="889000" eaLnBrk="0" fontAlgn="base" hangingPunct="0">
              <a:spcBef>
                <a:spcPct val="0"/>
              </a:spcBef>
              <a:spcAft>
                <a:spcPct val="0"/>
              </a:spcAft>
              <a:defRPr>
                <a:solidFill>
                  <a:schemeClr val="tx1"/>
                </a:solidFill>
                <a:latin typeface="Arial" charset="0"/>
              </a:defRPr>
            </a:lvl6pPr>
            <a:lvl7pPr marL="2971800" indent="-228600" defTabSz="889000" eaLnBrk="0" fontAlgn="base" hangingPunct="0">
              <a:spcBef>
                <a:spcPct val="0"/>
              </a:spcBef>
              <a:spcAft>
                <a:spcPct val="0"/>
              </a:spcAft>
              <a:defRPr>
                <a:solidFill>
                  <a:schemeClr val="tx1"/>
                </a:solidFill>
                <a:latin typeface="Arial" charset="0"/>
              </a:defRPr>
            </a:lvl7pPr>
            <a:lvl8pPr marL="3429000" indent="-228600" defTabSz="889000" eaLnBrk="0" fontAlgn="base" hangingPunct="0">
              <a:spcBef>
                <a:spcPct val="0"/>
              </a:spcBef>
              <a:spcAft>
                <a:spcPct val="0"/>
              </a:spcAft>
              <a:defRPr>
                <a:solidFill>
                  <a:schemeClr val="tx1"/>
                </a:solidFill>
                <a:latin typeface="Arial" charset="0"/>
              </a:defRPr>
            </a:lvl8pPr>
            <a:lvl9pPr marL="3886200" indent="-228600" defTabSz="889000"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defRPr/>
            </a:pPr>
            <a:fld id="{F328D16C-2493-4DA9-8D60-6DBF7C57DA67}" type="slidenum">
              <a:rPr lang="en-GB" altLang="en-US" sz="900" smtClean="0">
                <a:solidFill>
                  <a:srgbClr val="0072C6"/>
                </a:solidFill>
              </a:rPr>
              <a:pPr algn="r" fontAlgn="base">
                <a:spcBef>
                  <a:spcPct val="0"/>
                </a:spcBef>
                <a:spcAft>
                  <a:spcPct val="0"/>
                </a:spcAft>
                <a:defRPr/>
              </a:pPr>
              <a:t>‹#›</a:t>
            </a:fld>
            <a:endParaRPr lang="en-GB" altLang="en-US" sz="900" dirty="0">
              <a:solidFill>
                <a:srgbClr val="0072C6"/>
              </a:solidFill>
            </a:endParaRPr>
          </a:p>
        </p:txBody>
      </p:sp>
      <p:pic>
        <p:nvPicPr>
          <p:cNvPr id="9" name="Picture 10" descr="logo-a5.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25719" y="279402"/>
            <a:ext cx="81690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txBox="1">
            <a:spLocks/>
          </p:cNvSpPr>
          <p:nvPr/>
        </p:nvSpPr>
        <p:spPr>
          <a:xfrm>
            <a:off x="457460" y="6630520"/>
            <a:ext cx="1303242" cy="169277"/>
          </a:xfrm>
          <a:prstGeom prst="rect">
            <a:avLst/>
          </a:prstGeom>
        </p:spPr>
        <p:txBody>
          <a:bodyPr wrap="none" lIns="0" tIns="0" rIns="0" bIns="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defRPr/>
            </a:pPr>
            <a:r>
              <a:rPr lang="en-GB" sz="1100" noProof="1">
                <a:solidFill>
                  <a:srgbClr val="0072C6"/>
                </a:solidFill>
              </a:rPr>
              <a:t>www.england.nhs.uk</a:t>
            </a:r>
          </a:p>
        </p:txBody>
      </p:sp>
      <p:graphicFrame>
        <p:nvGraphicFramePr>
          <p:cNvPr id="11" name="Object 7" hidden="1"/>
          <p:cNvGraphicFramePr>
            <a:graphicFrameLocks noChangeAspect="1"/>
          </p:cNvGraphicFramePr>
          <p:nvPr>
            <p:custDataLst>
              <p:tags r:id="rId3"/>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38915" name="think-cell Slide" r:id="rId8" imgW="360" imgH="360" progId="TCLayout.ActiveDocument.1">
                  <p:embed/>
                </p:oleObj>
              </mc:Choice>
              <mc:Fallback>
                <p:oleObj name="think-cell Slide" r:id="rId8" imgW="360" imgH="360" progId="TCLayout.ActiveDocument.1">
                  <p:embed/>
                  <p:pic>
                    <p:nvPicPr>
                      <p:cNvPr id="11"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Placeholder 4"/>
          <p:cNvSpPr>
            <a:spLocks noGrp="1"/>
          </p:cNvSpPr>
          <p:nvPr>
            <p:ph type="body" sz="quarter" idx="10"/>
          </p:nvPr>
        </p:nvSpPr>
        <p:spPr>
          <a:xfrm>
            <a:off x="471488" y="2437833"/>
            <a:ext cx="8369300" cy="644525"/>
          </a:xfrm>
          <a:noFill/>
          <a:ln w="9525" algn="ctr">
            <a:noFill/>
            <a:miter lim="800000"/>
            <a:headEnd/>
            <a:tailEnd/>
          </a:ln>
          <a:effectLst/>
        </p:spPr>
        <p:txBody>
          <a:bodyPr tIns="44429" bIns="44429" anchor="ct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r>
              <a:rPr lang="en-US"/>
              <a:t>Click to edit Master text styles</a:t>
            </a:r>
          </a:p>
        </p:txBody>
      </p:sp>
      <p:sp>
        <p:nvSpPr>
          <p:cNvPr id="13" name="Text Placeholder 4"/>
          <p:cNvSpPr>
            <a:spLocks noGrp="1"/>
          </p:cNvSpPr>
          <p:nvPr>
            <p:ph type="body" sz="quarter" idx="11"/>
          </p:nvPr>
        </p:nvSpPr>
        <p:spPr>
          <a:xfrm>
            <a:off x="471488" y="3166604"/>
            <a:ext cx="8369300" cy="644525"/>
          </a:xfrm>
          <a:noFill/>
          <a:ln w="9525" algn="ctr">
            <a:noFill/>
            <a:miter lim="800000"/>
            <a:headEnd/>
            <a:tailEnd/>
          </a:ln>
          <a:effectLst/>
        </p:spPr>
        <p:txBody>
          <a:bodyPr tIns="44429" bIns="44429" anchor="ct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r>
              <a:rPr lang="en-US"/>
              <a:t>Click to edit Master text styles</a:t>
            </a:r>
          </a:p>
        </p:txBody>
      </p:sp>
      <p:sp>
        <p:nvSpPr>
          <p:cNvPr id="14" name="Text Placeholder 4"/>
          <p:cNvSpPr>
            <a:spLocks noGrp="1"/>
          </p:cNvSpPr>
          <p:nvPr>
            <p:ph type="body" sz="quarter" idx="12"/>
          </p:nvPr>
        </p:nvSpPr>
        <p:spPr>
          <a:xfrm>
            <a:off x="471488" y="3895400"/>
            <a:ext cx="8369300" cy="644525"/>
          </a:xfrm>
          <a:noFill/>
          <a:ln w="9525" algn="ctr">
            <a:noFill/>
            <a:miter lim="800000"/>
            <a:headEnd/>
            <a:tailEnd/>
          </a:ln>
          <a:effectLst/>
        </p:spPr>
        <p:txBody>
          <a:bodyPr tIns="44429" bIns="44429" anchor="ctr"/>
          <a:lstStyle>
            <a:lvl1pPr>
              <a:defRPr lang="en-US" sz="2000" smtClean="0">
                <a:solidFill>
                  <a:schemeClr val="tx2"/>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r>
              <a:rPr lang="en-US"/>
              <a:t>Click to edit Master text styles</a:t>
            </a:r>
          </a:p>
        </p:txBody>
      </p:sp>
      <p:sp>
        <p:nvSpPr>
          <p:cNvPr id="15" name="Text Placeholder 4"/>
          <p:cNvSpPr>
            <a:spLocks noGrp="1"/>
          </p:cNvSpPr>
          <p:nvPr>
            <p:ph type="body" sz="quarter" idx="13"/>
          </p:nvPr>
        </p:nvSpPr>
        <p:spPr>
          <a:xfrm>
            <a:off x="471488" y="4624238"/>
            <a:ext cx="8369300" cy="644525"/>
          </a:xfrm>
          <a:noFill/>
          <a:ln w="9525" algn="ctr">
            <a:noFill/>
            <a:miter lim="800000"/>
            <a:headEnd/>
            <a:tailEnd/>
          </a:ln>
          <a:effectLst/>
        </p:spPr>
        <p:txBody>
          <a:bodyPr tIns="44429" bIns="44429" anchor="ct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r>
              <a:rPr lang="en-US"/>
              <a:t>Click to edit Master text styles</a:t>
            </a:r>
          </a:p>
        </p:txBody>
      </p:sp>
      <p:sp>
        <p:nvSpPr>
          <p:cNvPr id="16" name="Text Placeholder 4"/>
          <p:cNvSpPr>
            <a:spLocks noGrp="1"/>
          </p:cNvSpPr>
          <p:nvPr>
            <p:ph type="body" sz="quarter" idx="14"/>
          </p:nvPr>
        </p:nvSpPr>
        <p:spPr>
          <a:xfrm>
            <a:off x="471488" y="1708995"/>
            <a:ext cx="8369300" cy="644525"/>
          </a:xfrm>
          <a:noFill/>
          <a:ln w="9525" algn="ctr">
            <a:noFill/>
            <a:miter lim="800000"/>
            <a:headEnd/>
            <a:tailEnd/>
          </a:ln>
          <a:effectLst/>
        </p:spPr>
        <p:txBody>
          <a:bodyPr tIns="44429" bIns="44429" anchor="ctr"/>
          <a:lstStyle>
            <a:lvl1pPr>
              <a:defRPr lang="en-US" sz="2000" baseline="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r>
              <a:rPr lang="en-US"/>
              <a:t>Click to edit Master text styles</a:t>
            </a:r>
          </a:p>
        </p:txBody>
      </p:sp>
    </p:spTree>
    <p:extLst>
      <p:ext uri="{BB962C8B-B14F-4D97-AF65-F5344CB8AC3E}">
        <p14:creationId xmlns:p14="http://schemas.microsoft.com/office/powerpoint/2010/main" val="15175101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aphicFrame>
        <p:nvGraphicFramePr>
          <p:cNvPr id="3" name="Object 15" hidden="1"/>
          <p:cNvGraphicFramePr>
            <a:graphicFrameLocks noChangeAspect="1"/>
          </p:cNvGraphicFramePr>
          <p:nvPr>
            <p:custDataLst>
              <p:tags r:id="rId2"/>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39938" name="think-cell Slide" r:id="rId5" imgW="360" imgH="360" progId="TCLayout.ActiveDocument.1">
                  <p:embed/>
                </p:oleObj>
              </mc:Choice>
              <mc:Fallback>
                <p:oleObj name="think-cell Slide" r:id="rId5" imgW="360" imgH="360" progId="TCLayout.ActiveDocument.1">
                  <p:embed/>
                  <p:pic>
                    <p:nvPicPr>
                      <p:cNvPr id="3" name="Object 1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Box 12"/>
          <p:cNvSpPr txBox="1">
            <a:spLocks noChangeArrowheads="1"/>
          </p:cNvSpPr>
          <p:nvPr/>
        </p:nvSpPr>
        <p:spPr bwMode="auto">
          <a:xfrm>
            <a:off x="9250760" y="6675451"/>
            <a:ext cx="190896"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lvl1pPr defTabSz="889000">
              <a:defRPr>
                <a:solidFill>
                  <a:schemeClr val="tx1"/>
                </a:solidFill>
                <a:latin typeface="Arial" charset="0"/>
              </a:defRPr>
            </a:lvl1pPr>
            <a:lvl2pPr marL="742950" indent="-285750" defTabSz="889000">
              <a:defRPr>
                <a:solidFill>
                  <a:schemeClr val="tx1"/>
                </a:solidFill>
                <a:latin typeface="Arial" charset="0"/>
              </a:defRPr>
            </a:lvl2pPr>
            <a:lvl3pPr marL="1143000" indent="-228600" defTabSz="889000">
              <a:defRPr>
                <a:solidFill>
                  <a:schemeClr val="tx1"/>
                </a:solidFill>
                <a:latin typeface="Arial" charset="0"/>
              </a:defRPr>
            </a:lvl3pPr>
            <a:lvl4pPr marL="1600200" indent="-228600" defTabSz="889000">
              <a:defRPr>
                <a:solidFill>
                  <a:schemeClr val="tx1"/>
                </a:solidFill>
                <a:latin typeface="Arial" charset="0"/>
              </a:defRPr>
            </a:lvl4pPr>
            <a:lvl5pPr marL="2057400" indent="-228600" defTabSz="889000">
              <a:defRPr>
                <a:solidFill>
                  <a:schemeClr val="tx1"/>
                </a:solidFill>
                <a:latin typeface="Arial" charset="0"/>
              </a:defRPr>
            </a:lvl5pPr>
            <a:lvl6pPr marL="2514600" indent="-228600" defTabSz="889000" eaLnBrk="0" fontAlgn="base" hangingPunct="0">
              <a:spcBef>
                <a:spcPct val="0"/>
              </a:spcBef>
              <a:spcAft>
                <a:spcPct val="0"/>
              </a:spcAft>
              <a:defRPr>
                <a:solidFill>
                  <a:schemeClr val="tx1"/>
                </a:solidFill>
                <a:latin typeface="Arial" charset="0"/>
              </a:defRPr>
            </a:lvl6pPr>
            <a:lvl7pPr marL="2971800" indent="-228600" defTabSz="889000" eaLnBrk="0" fontAlgn="base" hangingPunct="0">
              <a:spcBef>
                <a:spcPct val="0"/>
              </a:spcBef>
              <a:spcAft>
                <a:spcPct val="0"/>
              </a:spcAft>
              <a:defRPr>
                <a:solidFill>
                  <a:schemeClr val="tx1"/>
                </a:solidFill>
                <a:latin typeface="Arial" charset="0"/>
              </a:defRPr>
            </a:lvl7pPr>
            <a:lvl8pPr marL="3429000" indent="-228600" defTabSz="889000" eaLnBrk="0" fontAlgn="base" hangingPunct="0">
              <a:spcBef>
                <a:spcPct val="0"/>
              </a:spcBef>
              <a:spcAft>
                <a:spcPct val="0"/>
              </a:spcAft>
              <a:defRPr>
                <a:solidFill>
                  <a:schemeClr val="tx1"/>
                </a:solidFill>
                <a:latin typeface="Arial" charset="0"/>
              </a:defRPr>
            </a:lvl8pPr>
            <a:lvl9pPr marL="3886200" indent="-228600" defTabSz="889000"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defRPr/>
            </a:pPr>
            <a:fld id="{46478B89-1404-424E-A3B6-BC00E8302568}" type="slidenum">
              <a:rPr lang="en-GB" altLang="en-US" sz="900" smtClean="0">
                <a:solidFill>
                  <a:srgbClr val="0072C6"/>
                </a:solidFill>
              </a:rPr>
              <a:pPr algn="r" fontAlgn="base">
                <a:spcBef>
                  <a:spcPct val="0"/>
                </a:spcBef>
                <a:spcAft>
                  <a:spcPct val="0"/>
                </a:spcAft>
                <a:defRPr/>
              </a:pPr>
              <a:t>‹#›</a:t>
            </a:fld>
            <a:endParaRPr lang="en-GB" altLang="en-US" sz="900" dirty="0">
              <a:solidFill>
                <a:srgbClr val="0072C6"/>
              </a:solidFill>
            </a:endParaRPr>
          </a:p>
        </p:txBody>
      </p:sp>
      <p:pic>
        <p:nvPicPr>
          <p:cNvPr id="5" name="Picture 8" descr="logo-a5.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25719" y="279402"/>
            <a:ext cx="81690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txBox="1">
            <a:spLocks/>
          </p:cNvSpPr>
          <p:nvPr/>
        </p:nvSpPr>
        <p:spPr>
          <a:xfrm>
            <a:off x="457460" y="6630520"/>
            <a:ext cx="1303242" cy="169277"/>
          </a:xfrm>
          <a:prstGeom prst="rect">
            <a:avLst/>
          </a:prstGeom>
        </p:spPr>
        <p:txBody>
          <a:bodyPr wrap="none" lIns="0" tIns="0" rIns="0" bIns="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defRPr/>
            </a:pPr>
            <a:r>
              <a:rPr lang="en-GB" sz="1100" noProof="1">
                <a:solidFill>
                  <a:srgbClr val="0072C6"/>
                </a:solidFill>
              </a:rPr>
              <a:t>www.england.nhs.uk</a:t>
            </a:r>
          </a:p>
        </p:txBody>
      </p:sp>
      <p:graphicFrame>
        <p:nvGraphicFramePr>
          <p:cNvPr id="7" name="Object 7" hidden="1"/>
          <p:cNvGraphicFramePr>
            <a:graphicFrameLocks noChangeAspect="1"/>
          </p:cNvGraphicFramePr>
          <p:nvPr>
            <p:custDataLst>
              <p:tags r:id="rId3"/>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39939" name="think-cell Slide" r:id="rId8" imgW="360" imgH="360" progId="TCLayout.ActiveDocument.1">
                  <p:embed/>
                </p:oleObj>
              </mc:Choice>
              <mc:Fallback>
                <p:oleObj name="think-cell Slide" r:id="rId8" imgW="360" imgH="360" progId="TCLayout.ActiveDocument.1">
                  <p:embed/>
                  <p:pic>
                    <p:nvPicPr>
                      <p:cNvPr id="7"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71244" y="163512"/>
            <a:ext cx="8370209" cy="831851"/>
          </a:xfrm>
        </p:spPr>
        <p:txBody>
          <a:bodyPr/>
          <a:lstStyle>
            <a:lvl1pPr>
              <a:defRPr/>
            </a:lvl1pPr>
          </a:lstStyle>
          <a:p>
            <a:r>
              <a:rPr lang="en-US"/>
              <a:t>Click to edit Master title style</a:t>
            </a:r>
            <a:endParaRPr lang="en-GB"/>
          </a:p>
        </p:txBody>
      </p:sp>
    </p:spTree>
    <p:extLst>
      <p:ext uri="{BB962C8B-B14F-4D97-AF65-F5344CB8AC3E}">
        <p14:creationId xmlns:p14="http://schemas.microsoft.com/office/powerpoint/2010/main" val="32303463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15" hidden="1"/>
          <p:cNvGraphicFramePr>
            <a:graphicFrameLocks noChangeAspect="1"/>
          </p:cNvGraphicFramePr>
          <p:nvPr>
            <p:custDataLst>
              <p:tags r:id="rId2"/>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40962" name="think-cell Slide" r:id="rId5" imgW="360" imgH="360" progId="TCLayout.ActiveDocument.1">
                  <p:embed/>
                </p:oleObj>
              </mc:Choice>
              <mc:Fallback>
                <p:oleObj name="think-cell Slide" r:id="rId5" imgW="360" imgH="360" progId="TCLayout.ActiveDocument.1">
                  <p:embed/>
                  <p:pic>
                    <p:nvPicPr>
                      <p:cNvPr id="2" name="Object 1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 Box 12"/>
          <p:cNvSpPr txBox="1">
            <a:spLocks noChangeArrowheads="1"/>
          </p:cNvSpPr>
          <p:nvPr/>
        </p:nvSpPr>
        <p:spPr bwMode="auto">
          <a:xfrm>
            <a:off x="9250760" y="6675451"/>
            <a:ext cx="190896"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lvl1pPr defTabSz="889000">
              <a:defRPr>
                <a:solidFill>
                  <a:schemeClr val="tx1"/>
                </a:solidFill>
                <a:latin typeface="Arial" charset="0"/>
              </a:defRPr>
            </a:lvl1pPr>
            <a:lvl2pPr marL="742950" indent="-285750" defTabSz="889000">
              <a:defRPr>
                <a:solidFill>
                  <a:schemeClr val="tx1"/>
                </a:solidFill>
                <a:latin typeface="Arial" charset="0"/>
              </a:defRPr>
            </a:lvl2pPr>
            <a:lvl3pPr marL="1143000" indent="-228600" defTabSz="889000">
              <a:defRPr>
                <a:solidFill>
                  <a:schemeClr val="tx1"/>
                </a:solidFill>
                <a:latin typeface="Arial" charset="0"/>
              </a:defRPr>
            </a:lvl3pPr>
            <a:lvl4pPr marL="1600200" indent="-228600" defTabSz="889000">
              <a:defRPr>
                <a:solidFill>
                  <a:schemeClr val="tx1"/>
                </a:solidFill>
                <a:latin typeface="Arial" charset="0"/>
              </a:defRPr>
            </a:lvl4pPr>
            <a:lvl5pPr marL="2057400" indent="-228600" defTabSz="889000">
              <a:defRPr>
                <a:solidFill>
                  <a:schemeClr val="tx1"/>
                </a:solidFill>
                <a:latin typeface="Arial" charset="0"/>
              </a:defRPr>
            </a:lvl5pPr>
            <a:lvl6pPr marL="2514600" indent="-228600" defTabSz="889000" eaLnBrk="0" fontAlgn="base" hangingPunct="0">
              <a:spcBef>
                <a:spcPct val="0"/>
              </a:spcBef>
              <a:spcAft>
                <a:spcPct val="0"/>
              </a:spcAft>
              <a:defRPr>
                <a:solidFill>
                  <a:schemeClr val="tx1"/>
                </a:solidFill>
                <a:latin typeface="Arial" charset="0"/>
              </a:defRPr>
            </a:lvl6pPr>
            <a:lvl7pPr marL="2971800" indent="-228600" defTabSz="889000" eaLnBrk="0" fontAlgn="base" hangingPunct="0">
              <a:spcBef>
                <a:spcPct val="0"/>
              </a:spcBef>
              <a:spcAft>
                <a:spcPct val="0"/>
              </a:spcAft>
              <a:defRPr>
                <a:solidFill>
                  <a:schemeClr val="tx1"/>
                </a:solidFill>
                <a:latin typeface="Arial" charset="0"/>
              </a:defRPr>
            </a:lvl7pPr>
            <a:lvl8pPr marL="3429000" indent="-228600" defTabSz="889000" eaLnBrk="0" fontAlgn="base" hangingPunct="0">
              <a:spcBef>
                <a:spcPct val="0"/>
              </a:spcBef>
              <a:spcAft>
                <a:spcPct val="0"/>
              </a:spcAft>
              <a:defRPr>
                <a:solidFill>
                  <a:schemeClr val="tx1"/>
                </a:solidFill>
                <a:latin typeface="Arial" charset="0"/>
              </a:defRPr>
            </a:lvl8pPr>
            <a:lvl9pPr marL="3886200" indent="-228600" defTabSz="889000"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defRPr/>
            </a:pPr>
            <a:fld id="{E64AAD80-DCEC-4E0E-BDA3-2D93F9F1027F}" type="slidenum">
              <a:rPr lang="en-GB" altLang="en-US" sz="900" smtClean="0">
                <a:solidFill>
                  <a:srgbClr val="0072C6"/>
                </a:solidFill>
              </a:rPr>
              <a:pPr algn="r" fontAlgn="base">
                <a:spcBef>
                  <a:spcPct val="0"/>
                </a:spcBef>
                <a:spcAft>
                  <a:spcPct val="0"/>
                </a:spcAft>
                <a:defRPr/>
              </a:pPr>
              <a:t>‹#›</a:t>
            </a:fld>
            <a:endParaRPr lang="en-GB" altLang="en-US" sz="900" dirty="0">
              <a:solidFill>
                <a:srgbClr val="0072C6"/>
              </a:solidFill>
            </a:endParaRPr>
          </a:p>
        </p:txBody>
      </p:sp>
      <p:pic>
        <p:nvPicPr>
          <p:cNvPr id="4" name="Picture 8" descr="logo-a5.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25719" y="279402"/>
            <a:ext cx="81690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3"/>
          <p:cNvSpPr txBox="1">
            <a:spLocks/>
          </p:cNvSpPr>
          <p:nvPr/>
        </p:nvSpPr>
        <p:spPr>
          <a:xfrm>
            <a:off x="457460" y="6630520"/>
            <a:ext cx="1303242" cy="169277"/>
          </a:xfrm>
          <a:prstGeom prst="rect">
            <a:avLst/>
          </a:prstGeom>
        </p:spPr>
        <p:txBody>
          <a:bodyPr wrap="none" lIns="0" tIns="0" rIns="0" bIns="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defRPr/>
            </a:pPr>
            <a:r>
              <a:rPr lang="en-GB" sz="1100" noProof="1">
                <a:solidFill>
                  <a:srgbClr val="0072C6"/>
                </a:solidFill>
              </a:rPr>
              <a:t>www.england.nhs.uk</a:t>
            </a:r>
          </a:p>
        </p:txBody>
      </p:sp>
      <p:graphicFrame>
        <p:nvGraphicFramePr>
          <p:cNvPr id="6" name="Object 7" hidden="1"/>
          <p:cNvGraphicFramePr>
            <a:graphicFrameLocks noChangeAspect="1"/>
          </p:cNvGraphicFramePr>
          <p:nvPr>
            <p:custDataLst>
              <p:tags r:id="rId3"/>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40963" name="think-cell Slide" r:id="rId8" imgW="360" imgH="360" progId="TCLayout.ActiveDocument.1">
                  <p:embed/>
                </p:oleObj>
              </mc:Choice>
              <mc:Fallback>
                <p:oleObj name="think-cell Slide" r:id="rId8" imgW="360" imgH="360" progId="TCLayout.ActiveDocument.1">
                  <p:embed/>
                  <p:pic>
                    <p:nvPicPr>
                      <p:cNvPr id="6"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919739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Summary word slide">
    <p:spTree>
      <p:nvGrpSpPr>
        <p:cNvPr id="1" name=""/>
        <p:cNvGrpSpPr/>
        <p:nvPr/>
      </p:nvGrpSpPr>
      <p:grpSpPr>
        <a:xfrm>
          <a:off x="0" y="0"/>
          <a:ext cx="0" cy="0"/>
          <a:chOff x="0" y="0"/>
          <a:chExt cx="0" cy="0"/>
        </a:xfrm>
      </p:grpSpPr>
      <p:graphicFrame>
        <p:nvGraphicFramePr>
          <p:cNvPr id="7" name="Object 15" hidden="1"/>
          <p:cNvGraphicFramePr>
            <a:graphicFrameLocks noChangeAspect="1"/>
          </p:cNvGraphicFramePr>
          <p:nvPr>
            <p:custDataLst>
              <p:tags r:id="rId2"/>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41986" name="think-cell Slide" r:id="rId4" imgW="360" imgH="360" progId="TCLayout.ActiveDocument.1">
                  <p:embed/>
                </p:oleObj>
              </mc:Choice>
              <mc:Fallback>
                <p:oleObj name="think-cell Slide" r:id="rId4" imgW="360" imgH="360" progId="TCLayout.ActiveDocument.1">
                  <p:embed/>
                  <p:pic>
                    <p:nvPicPr>
                      <p:cNvPr id="7" name="Object 1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 Box 12"/>
          <p:cNvSpPr txBox="1">
            <a:spLocks noChangeArrowheads="1"/>
          </p:cNvSpPr>
          <p:nvPr/>
        </p:nvSpPr>
        <p:spPr bwMode="auto">
          <a:xfrm>
            <a:off x="9250760" y="6675451"/>
            <a:ext cx="190896"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lvl1pPr defTabSz="889000">
              <a:defRPr>
                <a:solidFill>
                  <a:schemeClr val="tx1"/>
                </a:solidFill>
                <a:latin typeface="Arial" charset="0"/>
              </a:defRPr>
            </a:lvl1pPr>
            <a:lvl2pPr marL="742950" indent="-285750" defTabSz="889000">
              <a:defRPr>
                <a:solidFill>
                  <a:schemeClr val="tx1"/>
                </a:solidFill>
                <a:latin typeface="Arial" charset="0"/>
              </a:defRPr>
            </a:lvl2pPr>
            <a:lvl3pPr marL="1143000" indent="-228600" defTabSz="889000">
              <a:defRPr>
                <a:solidFill>
                  <a:schemeClr val="tx1"/>
                </a:solidFill>
                <a:latin typeface="Arial" charset="0"/>
              </a:defRPr>
            </a:lvl3pPr>
            <a:lvl4pPr marL="1600200" indent="-228600" defTabSz="889000">
              <a:defRPr>
                <a:solidFill>
                  <a:schemeClr val="tx1"/>
                </a:solidFill>
                <a:latin typeface="Arial" charset="0"/>
              </a:defRPr>
            </a:lvl4pPr>
            <a:lvl5pPr marL="2057400" indent="-228600" defTabSz="889000">
              <a:defRPr>
                <a:solidFill>
                  <a:schemeClr val="tx1"/>
                </a:solidFill>
                <a:latin typeface="Arial" charset="0"/>
              </a:defRPr>
            </a:lvl5pPr>
            <a:lvl6pPr marL="2514600" indent="-228600" defTabSz="889000" eaLnBrk="0" fontAlgn="base" hangingPunct="0">
              <a:spcBef>
                <a:spcPct val="0"/>
              </a:spcBef>
              <a:spcAft>
                <a:spcPct val="0"/>
              </a:spcAft>
              <a:defRPr>
                <a:solidFill>
                  <a:schemeClr val="tx1"/>
                </a:solidFill>
                <a:latin typeface="Arial" charset="0"/>
              </a:defRPr>
            </a:lvl6pPr>
            <a:lvl7pPr marL="2971800" indent="-228600" defTabSz="889000" eaLnBrk="0" fontAlgn="base" hangingPunct="0">
              <a:spcBef>
                <a:spcPct val="0"/>
              </a:spcBef>
              <a:spcAft>
                <a:spcPct val="0"/>
              </a:spcAft>
              <a:defRPr>
                <a:solidFill>
                  <a:schemeClr val="tx1"/>
                </a:solidFill>
                <a:latin typeface="Arial" charset="0"/>
              </a:defRPr>
            </a:lvl7pPr>
            <a:lvl8pPr marL="3429000" indent="-228600" defTabSz="889000" eaLnBrk="0" fontAlgn="base" hangingPunct="0">
              <a:spcBef>
                <a:spcPct val="0"/>
              </a:spcBef>
              <a:spcAft>
                <a:spcPct val="0"/>
              </a:spcAft>
              <a:defRPr>
                <a:solidFill>
                  <a:schemeClr val="tx1"/>
                </a:solidFill>
                <a:latin typeface="Arial" charset="0"/>
              </a:defRPr>
            </a:lvl8pPr>
            <a:lvl9pPr marL="3886200" indent="-228600" defTabSz="889000"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defRPr/>
            </a:pPr>
            <a:fld id="{C01276DB-79F3-4871-888D-B86E3A6FDDF5}" type="slidenum">
              <a:rPr lang="en-GB" altLang="en-US" sz="900" smtClean="0">
                <a:solidFill>
                  <a:srgbClr val="0072C6"/>
                </a:solidFill>
              </a:rPr>
              <a:pPr algn="r" fontAlgn="base">
                <a:spcBef>
                  <a:spcPct val="0"/>
                </a:spcBef>
                <a:spcAft>
                  <a:spcPct val="0"/>
                </a:spcAft>
                <a:defRPr/>
              </a:pPr>
              <a:t>‹#›</a:t>
            </a:fld>
            <a:endParaRPr lang="en-GB" altLang="en-US" sz="900" dirty="0">
              <a:solidFill>
                <a:srgbClr val="0072C6"/>
              </a:solidFill>
            </a:endParaRPr>
          </a:p>
        </p:txBody>
      </p:sp>
      <p:pic>
        <p:nvPicPr>
          <p:cNvPr id="9" name="Picture 10" descr="logo-a5.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25719" y="279402"/>
            <a:ext cx="81690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txBox="1">
            <a:spLocks/>
          </p:cNvSpPr>
          <p:nvPr/>
        </p:nvSpPr>
        <p:spPr>
          <a:xfrm>
            <a:off x="457460" y="6630520"/>
            <a:ext cx="1303242" cy="169277"/>
          </a:xfrm>
          <a:prstGeom prst="rect">
            <a:avLst/>
          </a:prstGeom>
        </p:spPr>
        <p:txBody>
          <a:bodyPr wrap="none" lIns="0" tIns="0" rIns="0" bIns="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defRPr/>
            </a:pPr>
            <a:r>
              <a:rPr lang="en-GB" sz="1100" noProof="1">
                <a:solidFill>
                  <a:srgbClr val="0072C6"/>
                </a:solidFill>
              </a:rPr>
              <a:t>www.england.nhs.uk</a:t>
            </a:r>
          </a:p>
        </p:txBody>
      </p:sp>
      <p:sp>
        <p:nvSpPr>
          <p:cNvPr id="11" name="Rectangle 7"/>
          <p:cNvSpPr>
            <a:spLocks noChangeArrowheads="1"/>
          </p:cNvSpPr>
          <p:nvPr userDrawn="1"/>
        </p:nvSpPr>
        <p:spPr bwMode="auto">
          <a:xfrm>
            <a:off x="584729" y="6597665"/>
            <a:ext cx="9321271" cy="260351"/>
          </a:xfrm>
          <a:prstGeom prst="rect">
            <a:avLst/>
          </a:prstGeom>
          <a:solidFill>
            <a:srgbClr val="00B496"/>
          </a:solidFill>
          <a:ln w="9525">
            <a:solidFill>
              <a:srgbClr val="00B496"/>
            </a:solidFill>
            <a:miter lim="800000"/>
            <a:headEnd/>
            <a:tailEnd/>
          </a:ln>
        </p:spPr>
        <p:txBody>
          <a:bodyPr lIns="91419" tIns="45709" rIns="91419" bIns="45709"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192" fontAlgn="base">
              <a:spcBef>
                <a:spcPct val="0"/>
              </a:spcBef>
              <a:spcAft>
                <a:spcPct val="0"/>
              </a:spcAft>
              <a:defRPr/>
            </a:pPr>
            <a:r>
              <a:rPr lang="en-GB" altLang="en-US" sz="1200" b="1" dirty="0">
                <a:solidFill>
                  <a:srgbClr val="FFFFFF"/>
                </a:solidFill>
                <a:cs typeface="Calibri" pitchFamily="34" charset="0"/>
              </a:rPr>
              <a:t>DH –</a:t>
            </a:r>
            <a:r>
              <a:rPr lang="en-GB" altLang="en-US" sz="1200" dirty="0">
                <a:solidFill>
                  <a:srgbClr val="FFFFFF"/>
                </a:solidFill>
                <a:cs typeface="Calibri" pitchFamily="34" charset="0"/>
              </a:rPr>
              <a:t> Leading the nation’s health and care</a:t>
            </a:r>
          </a:p>
        </p:txBody>
      </p:sp>
      <p:sp>
        <p:nvSpPr>
          <p:cNvPr id="2" name="Title 1"/>
          <p:cNvSpPr>
            <a:spLocks noGrp="1"/>
          </p:cNvSpPr>
          <p:nvPr>
            <p:ph type="title"/>
          </p:nvPr>
        </p:nvSpPr>
        <p:spPr>
          <a:xfrm>
            <a:off x="183266" y="274637"/>
            <a:ext cx="9450255" cy="778099"/>
          </a:xfrm>
          <a:prstGeom prst="rect">
            <a:avLst/>
          </a:prstGeom>
        </p:spPr>
        <p:txBody>
          <a:bodyPr lIns="35992" rIns="35992"/>
          <a:lstStyle>
            <a:lvl1pPr marL="0" algn="l" defTabSz="914192" rtl="0" eaLnBrk="0" fontAlgn="base" latinLnBrk="0" hangingPunct="0">
              <a:spcBef>
                <a:spcPct val="0"/>
              </a:spcBef>
              <a:spcAft>
                <a:spcPct val="0"/>
              </a:spcAft>
              <a:defRPr lang="en-GB" sz="2000" b="1" kern="1200" baseline="0" dirty="0">
                <a:solidFill>
                  <a:srgbClr val="00B496"/>
                </a:solidFill>
                <a:latin typeface="+mj-lt"/>
                <a:ea typeface="+mj-ea"/>
                <a:cs typeface="Calibri" pitchFamily="34" charset="0"/>
              </a:defRPr>
            </a:lvl1pPr>
          </a:lstStyle>
          <a:p>
            <a:r>
              <a:rPr lang="en-US"/>
              <a:t>Click to edit Master title style</a:t>
            </a:r>
            <a:endParaRPr lang="en-GB"/>
          </a:p>
        </p:txBody>
      </p:sp>
      <p:sp>
        <p:nvSpPr>
          <p:cNvPr id="21" name="Text Placeholder 20"/>
          <p:cNvSpPr>
            <a:spLocks noGrp="1"/>
          </p:cNvSpPr>
          <p:nvPr>
            <p:ph type="body" sz="quarter" idx="10"/>
          </p:nvPr>
        </p:nvSpPr>
        <p:spPr>
          <a:xfrm>
            <a:off x="183266" y="1196752"/>
            <a:ext cx="9413798" cy="914400"/>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edit Master text styles</a:t>
            </a:r>
          </a:p>
          <a:p>
            <a:pPr lvl="1"/>
            <a:r>
              <a:rPr lang="en-US"/>
              <a:t>Second level</a:t>
            </a:r>
          </a:p>
          <a:p>
            <a:pPr lvl="2"/>
            <a:r>
              <a:rPr lang="en-US"/>
              <a:t>Third level</a:t>
            </a:r>
          </a:p>
        </p:txBody>
      </p:sp>
      <p:sp>
        <p:nvSpPr>
          <p:cNvPr id="14" name="Text Placeholder 20"/>
          <p:cNvSpPr>
            <a:spLocks noGrp="1"/>
          </p:cNvSpPr>
          <p:nvPr>
            <p:ph type="body" sz="quarter" idx="11"/>
          </p:nvPr>
        </p:nvSpPr>
        <p:spPr>
          <a:xfrm>
            <a:off x="183266" y="6165304"/>
            <a:ext cx="9450255" cy="360040"/>
          </a:xfrm>
          <a:prstGeom prst="rect">
            <a:avLst/>
          </a:prstGeom>
        </p:spPr>
        <p:txBody>
          <a:bodyPr/>
          <a:lstStyle>
            <a:lvl1pPr marL="0" indent="0">
              <a:buFont typeface="Arial" panose="020B0604020202020204" pitchFamily="34" charset="0"/>
              <a:buNone/>
              <a:defRPr sz="9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edit Master text styles</a:t>
            </a:r>
          </a:p>
        </p:txBody>
      </p:sp>
      <p:sp>
        <p:nvSpPr>
          <p:cNvPr id="6" name="Text Placeholder 3"/>
          <p:cNvSpPr>
            <a:spLocks noGrp="1"/>
          </p:cNvSpPr>
          <p:nvPr>
            <p:ph type="body" sz="quarter" idx="20"/>
          </p:nvPr>
        </p:nvSpPr>
        <p:spPr>
          <a:xfrm>
            <a:off x="833" y="6"/>
            <a:ext cx="9906000" cy="260647"/>
          </a:xfrm>
          <a:prstGeom prst="rect">
            <a:avLst/>
          </a:prstGeom>
          <a:solidFill>
            <a:srgbClr val="00B496"/>
          </a:solidFill>
          <a:ln>
            <a:noFill/>
          </a:ln>
          <a:effectLst/>
        </p:spPr>
        <p:txBody>
          <a:bodyPr lIns="91419" tIns="45709" rIns="91419" bIns="45709" rtlCol="0" anchor="ctr">
            <a:noAutofit/>
          </a:bodyPr>
          <a:lstStyle>
            <a:lvl1pPr marL="0" indent="0">
              <a:buNone/>
              <a:defRPr lang="en-GB" sz="1200" b="0" dirty="0">
                <a:solidFill>
                  <a:srgbClr val="FFFFFF"/>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1933616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Shape 25"/>
        <p:cNvGrpSpPr/>
        <p:nvPr/>
      </p:nvGrpSpPr>
      <p:grpSpPr>
        <a:xfrm>
          <a:off x="0" y="0"/>
          <a:ext cx="0" cy="0"/>
          <a:chOff x="0" y="0"/>
          <a:chExt cx="0" cy="0"/>
        </a:xfrm>
      </p:grpSpPr>
      <p:graphicFrame>
        <p:nvGraphicFramePr>
          <p:cNvPr id="4" name="Object 15" hidden="1"/>
          <p:cNvGraphicFramePr>
            <a:graphicFrameLocks noChangeAspect="1"/>
          </p:cNvGraphicFramePr>
          <p:nvPr>
            <p:custDataLst>
              <p:tags r:id="rId2"/>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43010" name="think-cell Slide" r:id="rId4" imgW="360" imgH="360" progId="TCLayout.ActiveDocument.1">
                  <p:embed/>
                </p:oleObj>
              </mc:Choice>
              <mc:Fallback>
                <p:oleObj name="think-cell Slide" r:id="rId4" imgW="360" imgH="360" progId="TCLayout.ActiveDocument.1">
                  <p:embed/>
                  <p:pic>
                    <p:nvPicPr>
                      <p:cNvPr id="4" name="Object 1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12"/>
          <p:cNvSpPr txBox="1">
            <a:spLocks noChangeArrowheads="1"/>
          </p:cNvSpPr>
          <p:nvPr/>
        </p:nvSpPr>
        <p:spPr bwMode="auto">
          <a:xfrm>
            <a:off x="9250760" y="6675451"/>
            <a:ext cx="190896"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lvl1pPr defTabSz="889000">
              <a:defRPr>
                <a:solidFill>
                  <a:schemeClr val="tx1"/>
                </a:solidFill>
                <a:latin typeface="Arial" charset="0"/>
              </a:defRPr>
            </a:lvl1pPr>
            <a:lvl2pPr marL="742950" indent="-285750" defTabSz="889000">
              <a:defRPr>
                <a:solidFill>
                  <a:schemeClr val="tx1"/>
                </a:solidFill>
                <a:latin typeface="Arial" charset="0"/>
              </a:defRPr>
            </a:lvl2pPr>
            <a:lvl3pPr marL="1143000" indent="-228600" defTabSz="889000">
              <a:defRPr>
                <a:solidFill>
                  <a:schemeClr val="tx1"/>
                </a:solidFill>
                <a:latin typeface="Arial" charset="0"/>
              </a:defRPr>
            </a:lvl3pPr>
            <a:lvl4pPr marL="1600200" indent="-228600" defTabSz="889000">
              <a:defRPr>
                <a:solidFill>
                  <a:schemeClr val="tx1"/>
                </a:solidFill>
                <a:latin typeface="Arial" charset="0"/>
              </a:defRPr>
            </a:lvl4pPr>
            <a:lvl5pPr marL="2057400" indent="-228600" defTabSz="889000">
              <a:defRPr>
                <a:solidFill>
                  <a:schemeClr val="tx1"/>
                </a:solidFill>
                <a:latin typeface="Arial" charset="0"/>
              </a:defRPr>
            </a:lvl5pPr>
            <a:lvl6pPr marL="2514600" indent="-228600" defTabSz="889000" eaLnBrk="0" fontAlgn="base" hangingPunct="0">
              <a:spcBef>
                <a:spcPct val="0"/>
              </a:spcBef>
              <a:spcAft>
                <a:spcPct val="0"/>
              </a:spcAft>
              <a:defRPr>
                <a:solidFill>
                  <a:schemeClr val="tx1"/>
                </a:solidFill>
                <a:latin typeface="Arial" charset="0"/>
              </a:defRPr>
            </a:lvl6pPr>
            <a:lvl7pPr marL="2971800" indent="-228600" defTabSz="889000" eaLnBrk="0" fontAlgn="base" hangingPunct="0">
              <a:spcBef>
                <a:spcPct val="0"/>
              </a:spcBef>
              <a:spcAft>
                <a:spcPct val="0"/>
              </a:spcAft>
              <a:defRPr>
                <a:solidFill>
                  <a:schemeClr val="tx1"/>
                </a:solidFill>
                <a:latin typeface="Arial" charset="0"/>
              </a:defRPr>
            </a:lvl7pPr>
            <a:lvl8pPr marL="3429000" indent="-228600" defTabSz="889000" eaLnBrk="0" fontAlgn="base" hangingPunct="0">
              <a:spcBef>
                <a:spcPct val="0"/>
              </a:spcBef>
              <a:spcAft>
                <a:spcPct val="0"/>
              </a:spcAft>
              <a:defRPr>
                <a:solidFill>
                  <a:schemeClr val="tx1"/>
                </a:solidFill>
                <a:latin typeface="Arial" charset="0"/>
              </a:defRPr>
            </a:lvl8pPr>
            <a:lvl9pPr marL="3886200" indent="-228600" defTabSz="889000"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defRPr/>
            </a:pPr>
            <a:fld id="{18254AB5-40CF-404D-92F4-F15850EC25CA}" type="slidenum">
              <a:rPr lang="en-GB" altLang="en-US" sz="900" smtClean="0">
                <a:solidFill>
                  <a:srgbClr val="0072C6"/>
                </a:solidFill>
              </a:rPr>
              <a:pPr algn="r" fontAlgn="base">
                <a:spcBef>
                  <a:spcPct val="0"/>
                </a:spcBef>
                <a:spcAft>
                  <a:spcPct val="0"/>
                </a:spcAft>
                <a:defRPr/>
              </a:pPr>
              <a:t>‹#›</a:t>
            </a:fld>
            <a:endParaRPr lang="en-GB" altLang="en-US" sz="900" dirty="0">
              <a:solidFill>
                <a:srgbClr val="0072C6"/>
              </a:solidFill>
            </a:endParaRPr>
          </a:p>
        </p:txBody>
      </p:sp>
      <p:pic>
        <p:nvPicPr>
          <p:cNvPr id="6" name="Picture 8" descr="logo-a5.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25719" y="279402"/>
            <a:ext cx="81690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p:cNvSpPr txBox="1">
            <a:spLocks/>
          </p:cNvSpPr>
          <p:nvPr/>
        </p:nvSpPr>
        <p:spPr>
          <a:xfrm>
            <a:off x="457460" y="6630520"/>
            <a:ext cx="1303242" cy="169277"/>
          </a:xfrm>
          <a:prstGeom prst="rect">
            <a:avLst/>
          </a:prstGeom>
        </p:spPr>
        <p:txBody>
          <a:bodyPr wrap="none" lIns="0" tIns="0" rIns="0" bIns="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defRPr/>
            </a:pPr>
            <a:r>
              <a:rPr lang="en-GB" sz="1100" noProof="1">
                <a:solidFill>
                  <a:srgbClr val="0072C6"/>
                </a:solidFill>
              </a:rPr>
              <a:t>www.england.nhs.uk</a:t>
            </a:r>
          </a:p>
        </p:txBody>
      </p:sp>
      <p:sp>
        <p:nvSpPr>
          <p:cNvPr id="26" name="Shape 26"/>
          <p:cNvSpPr txBox="1">
            <a:spLocks noGrp="1"/>
          </p:cNvSpPr>
          <p:nvPr>
            <p:ph type="title"/>
          </p:nvPr>
        </p:nvSpPr>
        <p:spPr>
          <a:xfrm>
            <a:off x="681068" y="358775"/>
            <a:ext cx="8538765" cy="719136"/>
          </a:xfrm>
          <a:prstGeom prst="rect">
            <a:avLst/>
          </a:prstGeom>
          <a:noFill/>
          <a:ln>
            <a:noFill/>
          </a:ln>
        </p:spPr>
        <p:txBody>
          <a:bodyPr lIns="91404" tIns="91404" rIns="91404" bIns="91404" anchor="t"/>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097"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192"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289"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384"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r>
              <a:rPr lang="en-US"/>
              <a:t>Click to edit Master title style</a:t>
            </a:r>
            <a:endParaRPr/>
          </a:p>
        </p:txBody>
      </p:sp>
      <p:sp>
        <p:nvSpPr>
          <p:cNvPr id="27" name="Shape 27"/>
          <p:cNvSpPr txBox="1">
            <a:spLocks noGrp="1"/>
          </p:cNvSpPr>
          <p:nvPr>
            <p:ph type="body" idx="1"/>
          </p:nvPr>
        </p:nvSpPr>
        <p:spPr>
          <a:xfrm>
            <a:off x="681068" y="1619255"/>
            <a:ext cx="8538765" cy="4317999"/>
          </a:xfrm>
          <a:prstGeom prst="rect">
            <a:avLst/>
          </a:prstGeom>
          <a:noFill/>
          <a:ln>
            <a:noFill/>
          </a:ln>
        </p:spPr>
        <p:txBody>
          <a:bodyPr lIns="91404" tIns="91404" rIns="91404" bIns="91404"/>
          <a:lstStyle>
            <a:lvl1pPr marL="342822" marR="0" lvl="0" indent="-203153"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93" marR="0" lvl="1" indent="-18093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572" marR="0" lvl="2" indent="-112686"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863" marR="0" lvl="3" indent="-157126"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519" marR="0" lvl="4"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616" marR="0" lvl="5"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711" marR="0" lvl="6"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809" marR="0" lvl="7"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904" marR="0" lvl="8"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8" name="Shape 28"/>
          <p:cNvSpPr txBox="1">
            <a:spLocks noGrp="1"/>
          </p:cNvSpPr>
          <p:nvPr>
            <p:ph type="ftr" idx="10"/>
          </p:nvPr>
        </p:nvSpPr>
        <p:spPr>
          <a:xfrm>
            <a:off x="681038" y="6308755"/>
            <a:ext cx="8538766" cy="549275"/>
          </a:xfrm>
          <a:prstGeom prst="rect">
            <a:avLst/>
          </a:prstGeom>
        </p:spPr>
        <p:txBody>
          <a:bodyPr lIns="91404" tIns="91404" rIns="91404" bIns="91404" anchor="ctr" anchorCtr="0"/>
          <a:lstStyle>
            <a:lvl1pPr marL="0" marR="0" lvl="0" indent="0" algn="l" rtl="0" eaLnBrk="1" fontAlgn="auto" hangingPunct="1">
              <a:lnSpc>
                <a:spcPct val="100000"/>
              </a:lnSpc>
              <a:spcBef>
                <a:spcPts val="0"/>
              </a:spcBef>
              <a:spcAft>
                <a:spcPts val="0"/>
              </a:spcAft>
              <a:buNone/>
              <a:defRPr sz="1200" b="0" i="0" u="none">
                <a:solidFill>
                  <a:srgbClr val="000000"/>
                </a:solidFill>
                <a:latin typeface="Arial"/>
                <a:ea typeface="Arial"/>
                <a:cs typeface="Arial"/>
                <a:sym typeface="Arial"/>
              </a:defRPr>
            </a:lvl1pPr>
            <a:lvl2pPr marL="457097"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192"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289"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384"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548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9672"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096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9344"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defTabSz="914192">
              <a:defRPr/>
            </a:pPr>
            <a:endParaRPr lang="en-GB" dirty="0"/>
          </a:p>
        </p:txBody>
      </p:sp>
    </p:spTree>
    <p:extLst>
      <p:ext uri="{BB962C8B-B14F-4D97-AF65-F5344CB8AC3E}">
        <p14:creationId xmlns:p14="http://schemas.microsoft.com/office/powerpoint/2010/main" val="17198895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56"/>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97" indent="0" algn="ctr">
              <a:buNone/>
              <a:defRPr>
                <a:solidFill>
                  <a:schemeClr val="tx1">
                    <a:tint val="75000"/>
                  </a:schemeClr>
                </a:solidFill>
              </a:defRPr>
            </a:lvl2pPr>
            <a:lvl3pPr marL="914192" indent="0" algn="ctr">
              <a:buNone/>
              <a:defRPr>
                <a:solidFill>
                  <a:schemeClr val="tx1">
                    <a:tint val="75000"/>
                  </a:schemeClr>
                </a:solidFill>
              </a:defRPr>
            </a:lvl3pPr>
            <a:lvl4pPr marL="1371289" indent="0" algn="ctr">
              <a:buNone/>
              <a:defRPr>
                <a:solidFill>
                  <a:schemeClr val="tx1">
                    <a:tint val="75000"/>
                  </a:schemeClr>
                </a:solidFill>
              </a:defRPr>
            </a:lvl4pPr>
            <a:lvl5pPr marL="1828384" indent="0" algn="ctr">
              <a:buNone/>
              <a:defRPr>
                <a:solidFill>
                  <a:schemeClr val="tx1">
                    <a:tint val="75000"/>
                  </a:schemeClr>
                </a:solidFill>
              </a:defRPr>
            </a:lvl5pPr>
            <a:lvl6pPr marL="2285480" indent="0" algn="ctr">
              <a:buNone/>
              <a:defRPr>
                <a:solidFill>
                  <a:schemeClr val="tx1">
                    <a:tint val="75000"/>
                  </a:schemeClr>
                </a:solidFill>
              </a:defRPr>
            </a:lvl6pPr>
            <a:lvl7pPr marL="2742576" indent="0" algn="ctr">
              <a:buNone/>
              <a:defRPr>
                <a:solidFill>
                  <a:schemeClr val="tx1">
                    <a:tint val="75000"/>
                  </a:schemeClr>
                </a:solidFill>
              </a:defRPr>
            </a:lvl7pPr>
            <a:lvl8pPr marL="3199672" indent="0" algn="ctr">
              <a:buNone/>
              <a:defRPr>
                <a:solidFill>
                  <a:schemeClr val="tx1">
                    <a:tint val="75000"/>
                  </a:schemeClr>
                </a:solidFill>
              </a:defRPr>
            </a:lvl8pPr>
            <a:lvl9pPr marL="365676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95300" y="6356381"/>
            <a:ext cx="2311400" cy="365125"/>
          </a:xfrm>
          <a:prstGeom prst="rect">
            <a:avLst/>
          </a:prstGeom>
        </p:spPr>
        <p:txBody>
          <a:bodyPr lIns="91419" tIns="45709" rIns="91419" bIns="45709"/>
          <a:lstStyle/>
          <a:p>
            <a:pPr defTabSz="914192"/>
            <a:endParaRPr lang="en-GB" dirty="0">
              <a:solidFill>
                <a:srgbClr val="000000"/>
              </a:solidFill>
            </a:endParaRPr>
          </a:p>
        </p:txBody>
      </p:sp>
      <p:sp>
        <p:nvSpPr>
          <p:cNvPr id="5" name="Footer Placeholder 4"/>
          <p:cNvSpPr>
            <a:spLocks noGrp="1"/>
          </p:cNvSpPr>
          <p:nvPr>
            <p:ph type="ftr" sz="quarter" idx="11"/>
          </p:nvPr>
        </p:nvSpPr>
        <p:spPr>
          <a:xfrm>
            <a:off x="3384550" y="6356381"/>
            <a:ext cx="3136900" cy="365125"/>
          </a:xfrm>
          <a:prstGeom prst="rect">
            <a:avLst/>
          </a:prstGeom>
        </p:spPr>
        <p:txBody>
          <a:bodyPr lIns="91419" tIns="45709" rIns="91419" bIns="45709"/>
          <a:lstStyle/>
          <a:p>
            <a:pPr defTabSz="914192"/>
            <a:endParaRPr lang="en-GB" dirty="0">
              <a:solidFill>
                <a:srgbClr val="000000"/>
              </a:solidFill>
            </a:endParaRPr>
          </a:p>
        </p:txBody>
      </p:sp>
      <p:sp>
        <p:nvSpPr>
          <p:cNvPr id="6" name="Slide Number Placeholder 5"/>
          <p:cNvSpPr>
            <a:spLocks noGrp="1"/>
          </p:cNvSpPr>
          <p:nvPr>
            <p:ph type="sldNum" sz="quarter" idx="12"/>
          </p:nvPr>
        </p:nvSpPr>
        <p:spPr>
          <a:xfrm>
            <a:off x="2168843" y="6356382"/>
            <a:ext cx="2311400" cy="365125"/>
          </a:xfrm>
          <a:prstGeom prst="rect">
            <a:avLst/>
          </a:prstGeom>
        </p:spPr>
        <p:txBody>
          <a:bodyPr lIns="91419" tIns="45709" rIns="91419" bIns="45709"/>
          <a:lstStyle/>
          <a:p>
            <a:pPr defTabSz="914192"/>
            <a:fld id="{1505CACF-7DF7-4031-9495-3A2F4F871331}" type="slidenum">
              <a:rPr lang="en-GB" smtClean="0">
                <a:solidFill>
                  <a:srgbClr val="000000"/>
                </a:solidFill>
              </a:rPr>
              <a:pPr defTabSz="914192"/>
              <a:t>‹#›</a:t>
            </a:fld>
            <a:endParaRPr lang="en-GB" dirty="0">
              <a:solidFill>
                <a:srgbClr val="000000"/>
              </a:solidFill>
            </a:endParaRPr>
          </a:p>
        </p:txBody>
      </p:sp>
    </p:spTree>
    <p:extLst>
      <p:ext uri="{BB962C8B-B14F-4D97-AF65-F5344CB8AC3E}">
        <p14:creationId xmlns:p14="http://schemas.microsoft.com/office/powerpoint/2010/main" val="280773668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a:xfrm>
            <a:off x="7099300" y="6356381"/>
            <a:ext cx="2311400" cy="365125"/>
          </a:xfrm>
          <a:prstGeom prst="rect">
            <a:avLst/>
          </a:prstGeom>
        </p:spPr>
        <p:txBody>
          <a:bodyPr lIns="91419" tIns="45709" rIns="91419" bIns="45709"/>
          <a:lstStyle/>
          <a:p>
            <a:pPr defTabSz="914192"/>
            <a:fld id="{902D5018-2030-2046-84FC-87E41EA86E42}" type="slidenum">
              <a:rPr lang="en-US" smtClean="0">
                <a:solidFill>
                  <a:srgbClr val="0072C6"/>
                </a:solidFill>
              </a:rPr>
              <a:pPr defTabSz="914192"/>
              <a:t>‹#›</a:t>
            </a:fld>
            <a:endParaRPr lang="en-US" dirty="0">
              <a:solidFill>
                <a:srgbClr val="0072C6"/>
              </a:solidFill>
            </a:endParaRPr>
          </a:p>
        </p:txBody>
      </p:sp>
      <p:sp>
        <p:nvSpPr>
          <p:cNvPr id="4" name="Content Placeholder 2"/>
          <p:cNvSpPr>
            <a:spLocks noGrp="1"/>
          </p:cNvSpPr>
          <p:nvPr>
            <p:ph idx="1"/>
          </p:nvPr>
        </p:nvSpPr>
        <p:spPr>
          <a:xfrm>
            <a:off x="495315" y="1680295"/>
            <a:ext cx="8495183" cy="39507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8747128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58"/>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6993" indent="0" algn="ctr">
              <a:buNone/>
              <a:defRPr>
                <a:solidFill>
                  <a:schemeClr val="tx1">
                    <a:tint val="75000"/>
                  </a:schemeClr>
                </a:solidFill>
              </a:defRPr>
            </a:lvl2pPr>
            <a:lvl3pPr marL="913984" indent="0" algn="ctr">
              <a:buNone/>
              <a:defRPr>
                <a:solidFill>
                  <a:schemeClr val="tx1">
                    <a:tint val="75000"/>
                  </a:schemeClr>
                </a:solidFill>
              </a:defRPr>
            </a:lvl3pPr>
            <a:lvl4pPr marL="1370976" indent="0" algn="ctr">
              <a:buNone/>
              <a:defRPr>
                <a:solidFill>
                  <a:schemeClr val="tx1">
                    <a:tint val="75000"/>
                  </a:schemeClr>
                </a:solidFill>
              </a:defRPr>
            </a:lvl4pPr>
            <a:lvl5pPr marL="1827969" indent="0" algn="ctr">
              <a:buNone/>
              <a:defRPr>
                <a:solidFill>
                  <a:schemeClr val="tx1">
                    <a:tint val="75000"/>
                  </a:schemeClr>
                </a:solidFill>
              </a:defRPr>
            </a:lvl5pPr>
            <a:lvl6pPr marL="2284960" indent="0" algn="ctr">
              <a:buNone/>
              <a:defRPr>
                <a:solidFill>
                  <a:schemeClr val="tx1">
                    <a:tint val="75000"/>
                  </a:schemeClr>
                </a:solidFill>
              </a:defRPr>
            </a:lvl6pPr>
            <a:lvl7pPr marL="2741952" indent="0" algn="ctr">
              <a:buNone/>
              <a:defRPr>
                <a:solidFill>
                  <a:schemeClr val="tx1">
                    <a:tint val="75000"/>
                  </a:schemeClr>
                </a:solidFill>
              </a:defRPr>
            </a:lvl7pPr>
            <a:lvl8pPr marL="3198944" indent="0" algn="ctr">
              <a:buNone/>
              <a:defRPr>
                <a:solidFill>
                  <a:schemeClr val="tx1">
                    <a:tint val="75000"/>
                  </a:schemeClr>
                </a:solidFill>
              </a:defRPr>
            </a:lvl8pPr>
            <a:lvl9pPr marL="365593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95300" y="6356478"/>
            <a:ext cx="2311400" cy="365125"/>
          </a:xfrm>
          <a:prstGeom prst="rect">
            <a:avLst/>
          </a:prstGeom>
        </p:spPr>
        <p:txBody>
          <a:bodyPr lIns="91398" tIns="45699" rIns="91398" bIns="45699"/>
          <a:lstStyle/>
          <a:p>
            <a:endParaRPr lang="en-GB" dirty="0">
              <a:solidFill>
                <a:srgbClr val="000000"/>
              </a:solidFill>
            </a:endParaRPr>
          </a:p>
        </p:txBody>
      </p:sp>
      <p:sp>
        <p:nvSpPr>
          <p:cNvPr id="5" name="Footer Placeholder 4"/>
          <p:cNvSpPr>
            <a:spLocks noGrp="1"/>
          </p:cNvSpPr>
          <p:nvPr>
            <p:ph type="ftr" sz="quarter" idx="11"/>
          </p:nvPr>
        </p:nvSpPr>
        <p:spPr/>
        <p:txBody>
          <a:bodyPr/>
          <a:lstStyle/>
          <a:p>
            <a:endParaRPr lang="en-GB" dirty="0">
              <a:solidFill>
                <a:srgbClr val="000000"/>
              </a:solidFill>
            </a:endParaRPr>
          </a:p>
        </p:txBody>
      </p:sp>
      <p:sp>
        <p:nvSpPr>
          <p:cNvPr id="6" name="Slide Number Placeholder 5"/>
          <p:cNvSpPr>
            <a:spLocks noGrp="1"/>
          </p:cNvSpPr>
          <p:nvPr>
            <p:ph type="sldNum" sz="quarter" idx="12"/>
          </p:nvPr>
        </p:nvSpPr>
        <p:spPr>
          <a:xfrm>
            <a:off x="7099300" y="6356478"/>
            <a:ext cx="2311400" cy="365125"/>
          </a:xfrm>
          <a:prstGeom prst="rect">
            <a:avLst/>
          </a:prstGeom>
        </p:spPr>
        <p:txBody>
          <a:bodyPr lIns="91398" tIns="45699" rIns="91398" bIns="45699"/>
          <a:lstStyle/>
          <a:p>
            <a:fld id="{E4EF6B15-7296-41D6-8179-B69D0EADB4FA}"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0716941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1727" y="188916"/>
            <a:ext cx="9362546" cy="503783"/>
          </a:xfrm>
          <a:prstGeom prst="rect">
            <a:avLst/>
          </a:prstGeom>
          <a:solidFill>
            <a:srgbClr val="0091C9"/>
          </a:solidFill>
        </p:spPr>
        <p:txBody>
          <a:bodyPr lIns="91309" tIns="45660" rIns="91309" bIns="45660"/>
          <a:lstStyle>
            <a:lvl1pPr marL="177547" indent="0">
              <a:defRPr baseline="0">
                <a:solidFill>
                  <a:schemeClr val="bg1"/>
                </a:solidFill>
              </a:defRPr>
            </a:lvl1pPr>
          </a:lstStyle>
          <a:p>
            <a:r>
              <a:rPr lang="en-US"/>
              <a:t>Click to edit Master title style</a:t>
            </a:r>
            <a:endParaRPr lang="en-GB"/>
          </a:p>
        </p:txBody>
      </p:sp>
      <p:sp>
        <p:nvSpPr>
          <p:cNvPr id="6" name="Text Placeholder 7"/>
          <p:cNvSpPr>
            <a:spLocks noGrp="1"/>
          </p:cNvSpPr>
          <p:nvPr>
            <p:ph type="body" sz="quarter" idx="12" hasCustomPrompt="1"/>
          </p:nvPr>
        </p:nvSpPr>
        <p:spPr>
          <a:xfrm>
            <a:off x="271727" y="692702"/>
            <a:ext cx="9362546" cy="432047"/>
          </a:xfrm>
        </p:spPr>
        <p:txBody>
          <a:bodyPr>
            <a:normAutofit/>
          </a:bodyPr>
          <a:lstStyle>
            <a:lvl1pPr marL="177547" indent="0">
              <a:defRPr sz="2200" baseline="0">
                <a:solidFill>
                  <a:srgbClr val="0091C9"/>
                </a:solidFill>
                <a:latin typeface="+mn-lt"/>
              </a:defRPr>
            </a:lvl1pPr>
          </a:lstStyle>
          <a:p>
            <a:pPr lvl="0"/>
            <a:r>
              <a:rPr lang="en-GB"/>
              <a:t>Subtitle </a:t>
            </a:r>
          </a:p>
        </p:txBody>
      </p:sp>
      <p:sp>
        <p:nvSpPr>
          <p:cNvPr id="7" name="Text Placeholder 6"/>
          <p:cNvSpPr>
            <a:spLocks noGrp="1"/>
          </p:cNvSpPr>
          <p:nvPr>
            <p:ph type="body" sz="quarter" idx="13"/>
          </p:nvPr>
        </p:nvSpPr>
        <p:spPr>
          <a:xfrm>
            <a:off x="271727" y="1341442"/>
            <a:ext cx="9362546" cy="518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1"/>
          <p:cNvSpPr>
            <a:spLocks noGrp="1"/>
          </p:cNvSpPr>
          <p:nvPr>
            <p:ph type="sldNum" sz="quarter" idx="4"/>
          </p:nvPr>
        </p:nvSpPr>
        <p:spPr>
          <a:xfrm>
            <a:off x="7322120" y="6381366"/>
            <a:ext cx="2311400" cy="365125"/>
          </a:xfrm>
          <a:prstGeom prst="rect">
            <a:avLst/>
          </a:prstGeom>
        </p:spPr>
        <p:txBody>
          <a:bodyPr vert="horz" lIns="91343" tIns="45674" rIns="91343" bIns="45674" rtlCol="0" anchor="ctr"/>
          <a:lstStyle>
            <a:lvl1pPr algn="r">
              <a:defRPr sz="1200">
                <a:solidFill>
                  <a:schemeClr val="accent5">
                    <a:lumMod val="50000"/>
                  </a:schemeClr>
                </a:solidFill>
              </a:defRPr>
            </a:lvl1pPr>
          </a:lstStyle>
          <a:p>
            <a:pPr defTabSz="914192"/>
            <a:fld id="{8FC524A1-7B6A-464D-B8BC-8FE2E057339E}" type="slidenum">
              <a:rPr lang="en-GB" smtClean="0">
                <a:solidFill>
                  <a:srgbClr val="3F3F3F">
                    <a:lumMod val="50000"/>
                  </a:srgbClr>
                </a:solidFill>
              </a:rPr>
              <a:pPr defTabSz="914192"/>
              <a:t>‹#›</a:t>
            </a:fld>
            <a:endParaRPr lang="en-GB" dirty="0">
              <a:solidFill>
                <a:srgbClr val="3F3F3F">
                  <a:lumMod val="50000"/>
                </a:srgbClr>
              </a:solidFill>
            </a:endParaRPr>
          </a:p>
        </p:txBody>
      </p:sp>
    </p:spTree>
    <p:extLst>
      <p:ext uri="{BB962C8B-B14F-4D97-AF65-F5344CB8AC3E}">
        <p14:creationId xmlns:p14="http://schemas.microsoft.com/office/powerpoint/2010/main" val="17385580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81069" y="358775"/>
            <a:ext cx="8538765" cy="719136"/>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1"/>
          </p:nvPr>
        </p:nvSpPr>
        <p:spPr>
          <a:xfrm>
            <a:off x="681069" y="1619252"/>
            <a:ext cx="8538765" cy="4317999"/>
          </a:xfrm>
          <a:prstGeom prst="rect">
            <a:avLst/>
          </a:prstGeom>
          <a:noFill/>
          <a:ln>
            <a:noFill/>
          </a:ln>
        </p:spPr>
        <p:txBody>
          <a:bodyPr lIns="91425" tIns="91425" rIns="91425" bIns="91425" anchor="t" anchorCtr="0"/>
          <a:lstStyle>
            <a:lvl1pPr marL="342900" marR="0" lvl="0" indent="-203200"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775" marR="0" lvl="1" indent="-18097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713" marR="0" lvl="2" indent="-11271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681069" y="6308814"/>
            <a:ext cx="8538765" cy="5492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algn="r"/>
            <a:endParaRPr lang="en-GB" dirty="0">
              <a:solidFill>
                <a:srgbClr val="000000"/>
              </a:solidFill>
            </a:endParaRPr>
          </a:p>
        </p:txBody>
      </p:sp>
    </p:spTree>
    <p:extLst>
      <p:ext uri="{BB962C8B-B14F-4D97-AF65-F5344CB8AC3E}">
        <p14:creationId xmlns:p14="http://schemas.microsoft.com/office/powerpoint/2010/main" val="38673259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81069" y="358775"/>
            <a:ext cx="8538765" cy="719138"/>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36" name="Shape 36"/>
          <p:cNvSpPr>
            <a:spLocks noGrp="1"/>
          </p:cNvSpPr>
          <p:nvPr>
            <p:ph type="dgm" idx="2"/>
          </p:nvPr>
        </p:nvSpPr>
        <p:spPr>
          <a:xfrm>
            <a:off x="681069" y="1619252"/>
            <a:ext cx="8538765" cy="4317999"/>
          </a:xfrm>
          <a:prstGeom prst="rect">
            <a:avLst/>
          </a:prstGeom>
          <a:noFill/>
          <a:ln>
            <a:noFill/>
          </a:ln>
        </p:spPr>
        <p:txBody>
          <a:bodyPr lIns="91425" tIns="91425" rIns="91425" bIns="91425" anchor="t" anchorCtr="0"/>
          <a:lstStyle>
            <a:lvl1pPr marL="342900" marR="0" lvl="0" indent="-203200"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775" marR="0" lvl="1" indent="-18097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713" marR="0" lvl="2" indent="-11271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37" name="Shape 37"/>
          <p:cNvSpPr txBox="1">
            <a:spLocks noGrp="1"/>
          </p:cNvSpPr>
          <p:nvPr>
            <p:ph type="ftr" idx="11"/>
          </p:nvPr>
        </p:nvSpPr>
        <p:spPr>
          <a:xfrm>
            <a:off x="681069" y="6308814"/>
            <a:ext cx="8538765" cy="5492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38237373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81069" y="358775"/>
            <a:ext cx="8538765" cy="719138"/>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body" idx="1"/>
          </p:nvPr>
        </p:nvSpPr>
        <p:spPr>
          <a:xfrm>
            <a:off x="681037" y="1619252"/>
            <a:ext cx="4185972" cy="4317999"/>
          </a:xfrm>
          <a:prstGeom prst="rect">
            <a:avLst/>
          </a:prstGeom>
          <a:noFill/>
          <a:ln>
            <a:noFill/>
          </a:ln>
        </p:spPr>
        <p:txBody>
          <a:bodyPr lIns="91425" tIns="91425" rIns="91425" bIns="91425" anchor="t" anchorCtr="0"/>
          <a:lstStyle>
            <a:lvl1pPr marL="342900" marR="0" lvl="0" indent="-203200"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775" marR="0" lvl="1" indent="-18097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713" marR="0" lvl="2" indent="-11271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5032159" y="1619252"/>
            <a:ext cx="4187693" cy="4317999"/>
          </a:xfrm>
          <a:prstGeom prst="rect">
            <a:avLst/>
          </a:prstGeom>
          <a:noFill/>
          <a:ln>
            <a:noFill/>
          </a:ln>
        </p:spPr>
        <p:txBody>
          <a:bodyPr lIns="91425" tIns="91425" rIns="91425" bIns="91425" anchor="t" anchorCtr="0"/>
          <a:lstStyle>
            <a:lvl1pPr marL="342900" marR="0" lvl="0" indent="-203200"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775" marR="0" lvl="1" indent="-18097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713" marR="0" lvl="2" indent="-11271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681069" y="6308814"/>
            <a:ext cx="8538765" cy="5492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3424520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rot="5400000">
            <a:off x="5363483" y="2080881"/>
            <a:ext cx="5578475" cy="2134262"/>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1"/>
          </p:nvPr>
        </p:nvSpPr>
        <p:spPr>
          <a:xfrm rot="5400000">
            <a:off x="1011507" y="28310"/>
            <a:ext cx="5578475" cy="6239403"/>
          </a:xfrm>
          <a:prstGeom prst="rect">
            <a:avLst/>
          </a:prstGeom>
          <a:noFill/>
          <a:ln>
            <a:noFill/>
          </a:ln>
        </p:spPr>
        <p:txBody>
          <a:bodyPr lIns="91425" tIns="91425" rIns="91425" bIns="91425" anchor="t" anchorCtr="0"/>
          <a:lstStyle>
            <a:lvl1pPr marL="342900" marR="0" lvl="0" indent="-203200"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775" marR="0" lvl="1" indent="-18097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713" marR="0" lvl="2" indent="-11271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ftr" idx="11"/>
          </p:nvPr>
        </p:nvSpPr>
        <p:spPr>
          <a:xfrm>
            <a:off x="681069" y="6308814"/>
            <a:ext cx="8538765" cy="5492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17842384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81069" y="358775"/>
            <a:ext cx="8538765" cy="719136"/>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body" idx="1"/>
          </p:nvPr>
        </p:nvSpPr>
        <p:spPr>
          <a:xfrm rot="5400000">
            <a:off x="2791468" y="-491132"/>
            <a:ext cx="4317999" cy="8538765"/>
          </a:xfrm>
          <a:prstGeom prst="rect">
            <a:avLst/>
          </a:prstGeom>
          <a:noFill/>
          <a:ln>
            <a:noFill/>
          </a:ln>
        </p:spPr>
        <p:txBody>
          <a:bodyPr lIns="91425" tIns="91425" rIns="91425" bIns="91425" anchor="t" anchorCtr="0"/>
          <a:lstStyle>
            <a:lvl1pPr marL="342900" marR="0" lvl="0" indent="-203200"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775" marR="0" lvl="1" indent="-18097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713" marR="0" lvl="2" indent="-11271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681069" y="6308814"/>
            <a:ext cx="8538765" cy="5492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29612131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1941694" y="4800689"/>
            <a:ext cx="59435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3" name="Shape 53"/>
          <p:cNvSpPr>
            <a:spLocks noGrp="1"/>
          </p:cNvSpPr>
          <p:nvPr>
            <p:ph type="pic" idx="2"/>
          </p:nvPr>
        </p:nvSpPr>
        <p:spPr>
          <a:xfrm>
            <a:off x="1941694" y="612775"/>
            <a:ext cx="59435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54" name="Shape 54"/>
          <p:cNvSpPr txBox="1">
            <a:spLocks noGrp="1"/>
          </p:cNvSpPr>
          <p:nvPr>
            <p:ph type="body" idx="1"/>
          </p:nvPr>
        </p:nvSpPr>
        <p:spPr>
          <a:xfrm>
            <a:off x="1941694" y="5367426"/>
            <a:ext cx="59435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681069" y="6308814"/>
            <a:ext cx="8538765" cy="5492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1358249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95300" y="273051"/>
            <a:ext cx="3259006"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body" idx="1"/>
          </p:nvPr>
        </p:nvSpPr>
        <p:spPr>
          <a:xfrm>
            <a:off x="3872972" y="273050"/>
            <a:ext cx="5537729"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358775" marR="0" lvl="1" indent="-18097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713" marR="0" lvl="2" indent="-11271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881063" marR="0" lvl="3" indent="-131762"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120775" marR="0" lvl="4" indent="-117475"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1577975" marR="0" lvl="5" indent="-117475"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035175" marR="0" lvl="6" indent="-117475"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2492375" marR="0" lvl="7" indent="-117475"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2949575" marR="0" lvl="8" indent="-117475"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body" idx="2"/>
          </p:nvPr>
        </p:nvSpPr>
        <p:spPr>
          <a:xfrm>
            <a:off x="495300" y="1435102"/>
            <a:ext cx="3259006"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681069" y="6308814"/>
            <a:ext cx="8538765" cy="5492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254259900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61"/>
        <p:cNvGrpSpPr/>
        <p:nvPr/>
      </p:nvGrpSpPr>
      <p:grpSpPr>
        <a:xfrm>
          <a:off x="0" y="0"/>
          <a:ext cx="0" cy="0"/>
          <a:chOff x="0" y="0"/>
          <a:chExt cx="0" cy="0"/>
        </a:xfrm>
      </p:grpSpPr>
      <p:sp>
        <p:nvSpPr>
          <p:cNvPr id="62" name="Shape 62"/>
          <p:cNvSpPr txBox="1">
            <a:spLocks noGrp="1"/>
          </p:cNvSpPr>
          <p:nvPr>
            <p:ph type="ftr" idx="11"/>
          </p:nvPr>
        </p:nvSpPr>
        <p:spPr>
          <a:xfrm>
            <a:off x="681069" y="6308814"/>
            <a:ext cx="8538765" cy="5492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18529908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681069" y="358775"/>
            <a:ext cx="8538765" cy="719136"/>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681069" y="6308814"/>
            <a:ext cx="8538765" cy="5492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1136396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0" y="7"/>
          <a:ext cx="171979" cy="158751"/>
        </p:xfrm>
        <a:graphic>
          <a:graphicData uri="http://schemas.openxmlformats.org/presentationml/2006/ole">
            <mc:AlternateContent xmlns:mc="http://schemas.openxmlformats.org/markup-compatibility/2006">
              <mc:Choice xmlns:v="urn:schemas-microsoft-com:vml" Requires="v">
                <p:oleObj spid="_x0000_s2050" name="think-cell Slide" r:id="rId4" imgW="0" imgH="0" progId="TCLayout.ActiveDocument.1">
                  <p:embed/>
                </p:oleObj>
              </mc:Choice>
              <mc:Fallback>
                <p:oleObj name="think-cell Slide" r:id="rId4" imgW="0" imgH="0" progId="TCLayout.ActiveDocument.1">
                  <p:embed/>
                  <p:pic>
                    <p:nvPicPr>
                      <p:cNvPr id="24728"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7"/>
                        <a:ext cx="171979"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descr="logo-a5.gif"/>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20690" y="375333"/>
            <a:ext cx="1102470" cy="686987"/>
          </a:xfrm>
          <a:prstGeom prst="rect">
            <a:avLst/>
          </a:prstGeom>
        </p:spPr>
      </p:pic>
      <p:sp>
        <p:nvSpPr>
          <p:cNvPr id="25" name="Title 9"/>
          <p:cNvSpPr>
            <a:spLocks noGrp="1"/>
          </p:cNvSpPr>
          <p:nvPr>
            <p:ph type="title"/>
          </p:nvPr>
        </p:nvSpPr>
        <p:spPr>
          <a:xfrm>
            <a:off x="624288" y="2480572"/>
            <a:ext cx="8813931" cy="2160735"/>
          </a:xfrm>
        </p:spPr>
        <p:txBody>
          <a:bodyPr/>
          <a:lstStyle>
            <a:lvl1pPr>
              <a:defRPr sz="3100"/>
            </a:lvl1pPr>
          </a:lstStyle>
          <a:p>
            <a:r>
              <a:rPr lang="en-US"/>
              <a:t>Click to edit Master title style</a:t>
            </a:r>
            <a:endParaRPr lang="en-GB"/>
          </a:p>
        </p:txBody>
      </p:sp>
      <p:sp>
        <p:nvSpPr>
          <p:cNvPr id="26" name="Text Placeholder 11"/>
          <p:cNvSpPr>
            <a:spLocks noGrp="1"/>
          </p:cNvSpPr>
          <p:nvPr>
            <p:ph type="body" sz="quarter" idx="10"/>
          </p:nvPr>
        </p:nvSpPr>
        <p:spPr>
          <a:xfrm>
            <a:off x="624288" y="4949827"/>
            <a:ext cx="8813931" cy="991523"/>
          </a:xfrm>
        </p:spPr>
        <p:txBody>
          <a:bodyPr/>
          <a:lstStyle>
            <a:lvl1pPr>
              <a:defRPr sz="2800" b="0">
                <a:solidFill>
                  <a:schemeClr val="accent5"/>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624288" y="5985429"/>
            <a:ext cx="8813931" cy="361031"/>
          </a:xfrm>
        </p:spPr>
        <p:txBody>
          <a:bodyPr/>
          <a:lstStyle>
            <a:lvl1pPr>
              <a:defRPr b="0">
                <a:solidFill>
                  <a:schemeClr val="accent5"/>
                </a:solidFill>
              </a:defRPr>
            </a:lvl1pPr>
          </a:lstStyle>
          <a:p>
            <a:pPr lvl="0"/>
            <a:r>
              <a:rPr lang="en-US"/>
              <a:t>Date</a:t>
            </a:r>
            <a:endParaRPr lang="en-GB"/>
          </a:p>
        </p:txBody>
      </p:sp>
    </p:spTree>
    <p:extLst>
      <p:ext uri="{BB962C8B-B14F-4D97-AF65-F5344CB8AC3E}">
        <p14:creationId xmlns:p14="http://schemas.microsoft.com/office/powerpoint/2010/main" val="196323686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95300" y="274637"/>
            <a:ext cx="8915400" cy="1143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1"/>
          </p:nvPr>
        </p:nvSpPr>
        <p:spPr>
          <a:xfrm>
            <a:off x="495348" y="1535112"/>
            <a:ext cx="4376869"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body" idx="2"/>
          </p:nvPr>
        </p:nvSpPr>
        <p:spPr>
          <a:xfrm>
            <a:off x="495348" y="2174875"/>
            <a:ext cx="4376869"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358775" marR="0" lvl="1" indent="-231775" algn="l" rtl="0">
              <a:spcBef>
                <a:spcPts val="400"/>
              </a:spcBef>
              <a:spcAft>
                <a:spcPts val="0"/>
              </a:spcAft>
              <a:buClr>
                <a:schemeClr val="dk1"/>
              </a:buClr>
              <a:buSzPct val="100000"/>
              <a:buFont typeface="Arial"/>
              <a:buAutoNum type="arabicPeriod"/>
              <a:defRPr sz="2000" b="0" i="0" u="none" strike="noStrike" cap="none">
                <a:solidFill>
                  <a:schemeClr val="dk1"/>
                </a:solidFill>
                <a:latin typeface="Arial"/>
                <a:ea typeface="Arial"/>
                <a:cs typeface="Arial"/>
                <a:sym typeface="Arial"/>
              </a:defRPr>
            </a:lvl2pPr>
            <a:lvl3pPr marL="620713" marR="0" lvl="2" indent="-150812"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body" idx="3"/>
          </p:nvPr>
        </p:nvSpPr>
        <p:spPr>
          <a:xfrm>
            <a:off x="5032110" y="1535112"/>
            <a:ext cx="4378589"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4"/>
          </p:nvPr>
        </p:nvSpPr>
        <p:spPr>
          <a:xfrm>
            <a:off x="5032110" y="2174875"/>
            <a:ext cx="4378589"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358775" marR="0" lvl="1" indent="-231775" algn="l" rtl="0">
              <a:spcBef>
                <a:spcPts val="400"/>
              </a:spcBef>
              <a:spcAft>
                <a:spcPts val="0"/>
              </a:spcAft>
              <a:buClr>
                <a:schemeClr val="dk1"/>
              </a:buClr>
              <a:buSzPct val="100000"/>
              <a:buFont typeface="Arial"/>
              <a:buAutoNum type="arabicPeriod"/>
              <a:defRPr sz="2000" b="0" i="0" u="none" strike="noStrike" cap="none">
                <a:solidFill>
                  <a:schemeClr val="dk1"/>
                </a:solidFill>
                <a:latin typeface="Arial"/>
                <a:ea typeface="Arial"/>
                <a:cs typeface="Arial"/>
                <a:sym typeface="Arial"/>
              </a:defRPr>
            </a:lvl2pPr>
            <a:lvl3pPr marL="620713" marR="0" lvl="2" indent="-150812"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681069" y="6308814"/>
            <a:ext cx="8538765" cy="5492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364107289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782505" y="4406989"/>
            <a:ext cx="84201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1"/>
          </p:nvPr>
        </p:nvSpPr>
        <p:spPr>
          <a:xfrm>
            <a:off x="782505" y="2906713"/>
            <a:ext cx="84201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681069" y="6308814"/>
            <a:ext cx="8538765" cy="5492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36673262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00"/>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95300" y="6356425"/>
            <a:ext cx="2311400" cy="365125"/>
          </a:xfrm>
          <a:prstGeom prst="rect">
            <a:avLst/>
          </a:prstGeom>
        </p:spPr>
        <p:txBody>
          <a:bodyPr/>
          <a:lstStyle/>
          <a:p>
            <a:pPr defTabSz="914400"/>
            <a:endParaRPr lang="en-GB" dirty="0">
              <a:solidFill>
                <a:srgbClr val="000000"/>
              </a:solidFill>
            </a:endParaRPr>
          </a:p>
        </p:txBody>
      </p:sp>
      <p:sp>
        <p:nvSpPr>
          <p:cNvPr id="5" name="Footer Placeholder 4"/>
          <p:cNvSpPr>
            <a:spLocks noGrp="1"/>
          </p:cNvSpPr>
          <p:nvPr>
            <p:ph type="ftr" sz="quarter" idx="11"/>
          </p:nvPr>
        </p:nvSpPr>
        <p:spPr/>
        <p:txBody>
          <a:bodyPr/>
          <a:lstStyle/>
          <a:p>
            <a:endParaRPr lang="en-GB" dirty="0">
              <a:solidFill>
                <a:srgbClr val="000000"/>
              </a:solidFill>
            </a:endParaRPr>
          </a:p>
        </p:txBody>
      </p:sp>
      <p:sp>
        <p:nvSpPr>
          <p:cNvPr id="6" name="Slide Number Placeholder 5"/>
          <p:cNvSpPr>
            <a:spLocks noGrp="1"/>
          </p:cNvSpPr>
          <p:nvPr>
            <p:ph type="sldNum" sz="quarter" idx="12"/>
          </p:nvPr>
        </p:nvSpPr>
        <p:spPr>
          <a:xfrm>
            <a:off x="7099300" y="6356425"/>
            <a:ext cx="2311400" cy="365125"/>
          </a:xfrm>
          <a:prstGeom prst="rect">
            <a:avLst/>
          </a:prstGeom>
        </p:spPr>
        <p:txBody>
          <a:bodyPr/>
          <a:lstStyle/>
          <a:p>
            <a:pPr defTabSz="914400"/>
            <a:fld id="{E4EF6B15-7296-41D6-8179-B69D0EADB4FA}" type="slidenum">
              <a:rPr lang="en-GB" smtClean="0">
                <a:solidFill>
                  <a:srgbClr val="000000"/>
                </a:solidFill>
              </a:rPr>
              <a:pPr defTabSz="914400"/>
              <a:t>‹#›</a:t>
            </a:fld>
            <a:endParaRPr lang="en-GB" dirty="0">
              <a:solidFill>
                <a:srgbClr val="000000"/>
              </a:solidFill>
            </a:endParaRPr>
          </a:p>
        </p:txBody>
      </p:sp>
    </p:spTree>
    <p:extLst>
      <p:ext uri="{BB962C8B-B14F-4D97-AF65-F5344CB8AC3E}">
        <p14:creationId xmlns:p14="http://schemas.microsoft.com/office/powerpoint/2010/main" val="5346835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1907118"/>
            <a:ext cx="9906000" cy="4950883"/>
          </a:xfrm>
        </p:spPr>
        <p:txBody>
          <a:bodyPr/>
          <a:lstStyle>
            <a:lvl1pPr>
              <a:defRPr baseline="0"/>
            </a:lvl1pPr>
          </a:lstStyle>
          <a:p>
            <a:r>
              <a:rPr lang="en-GB" dirty="0"/>
              <a:t>Click central icon to insert picture</a:t>
            </a:r>
          </a:p>
        </p:txBody>
      </p:sp>
      <p:sp>
        <p:nvSpPr>
          <p:cNvPr id="3074" name="Rectangle 2"/>
          <p:cNvSpPr>
            <a:spLocks noGrp="1" noChangeArrowheads="1"/>
          </p:cNvSpPr>
          <p:nvPr>
            <p:ph type="ctrTitle"/>
          </p:nvPr>
        </p:nvSpPr>
        <p:spPr>
          <a:xfrm>
            <a:off x="691363" y="2271976"/>
            <a:ext cx="8547365" cy="1157024"/>
          </a:xfrm>
        </p:spPr>
        <p:txBody>
          <a:bodyPr/>
          <a:lstStyle>
            <a:lvl1pPr>
              <a:lnSpc>
                <a:spcPct val="85000"/>
              </a:lnSpc>
              <a:defRPr sz="3800">
                <a:solidFill>
                  <a:schemeClr val="bg1"/>
                </a:solidFill>
                <a:effectLst>
                  <a:outerShdw blurRad="38100" dist="38100" dir="2700000" algn="tl">
                    <a:srgbClr val="000000">
                      <a:alpha val="43137"/>
                    </a:srgbClr>
                  </a:outerShdw>
                </a:effectLst>
              </a:defRPr>
            </a:lvl1pPr>
          </a:lstStyle>
          <a:p>
            <a:pPr lvl="0"/>
            <a:r>
              <a:rPr lang="en-GB" noProof="0"/>
              <a:t>Click to edit Master title style</a:t>
            </a:r>
            <a:br>
              <a:rPr lang="en-GB" noProof="0"/>
            </a:br>
            <a:endParaRPr lang="en-GB" noProof="0"/>
          </a:p>
        </p:txBody>
      </p:sp>
      <p:sp>
        <p:nvSpPr>
          <p:cNvPr id="3075" name="Rectangle 3"/>
          <p:cNvSpPr>
            <a:spLocks noGrp="1" noChangeArrowheads="1"/>
          </p:cNvSpPr>
          <p:nvPr>
            <p:ph type="subTitle" idx="1"/>
          </p:nvPr>
        </p:nvSpPr>
        <p:spPr>
          <a:xfrm>
            <a:off x="685384" y="5443551"/>
            <a:ext cx="8722783" cy="68844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2" spcCol="844776" anchor="b" anchorCtr="0" compatLnSpc="1">
            <a:prstTxWarp prst="textNoShape">
              <a:avLst/>
            </a:prstTxWarp>
          </a:bodyPr>
          <a:lstStyle>
            <a:lvl1pPr>
              <a:defRPr lang="en-GB" sz="1600" noProof="0" dirty="0" smtClean="0">
                <a:solidFill>
                  <a:schemeClr val="tx1"/>
                </a:solidFill>
              </a:defRPr>
            </a:lvl1pPr>
          </a:lstStyle>
          <a:p>
            <a:pPr lvl="0"/>
            <a:r>
              <a:rPr lang="en-GB" noProof="0"/>
              <a:t>Click to edit Master subtitle style</a:t>
            </a:r>
          </a:p>
        </p:txBody>
      </p:sp>
      <p:sp>
        <p:nvSpPr>
          <p:cNvPr id="7" name="TextBox 6"/>
          <p:cNvSpPr txBox="1"/>
          <p:nvPr userDrawn="1"/>
        </p:nvSpPr>
        <p:spPr>
          <a:xfrm>
            <a:off x="8937132" y="6322745"/>
            <a:ext cx="742950" cy="536855"/>
          </a:xfrm>
          <a:prstGeom prst="rect">
            <a:avLst/>
          </a:prstGeom>
          <a:noFill/>
          <a:ln>
            <a:noFill/>
          </a:ln>
          <a:effectLst/>
        </p:spPr>
        <p:txBody>
          <a:bodyPr lIns="211194" tIns="0" rIns="0" bIns="0" anchor="ctr"/>
          <a:lstStyle>
            <a:defPPr>
              <a:defRPr lang="en-US"/>
            </a:defPPr>
            <a:lvl1pPr fontAlgn="base">
              <a:spcBef>
                <a:spcPct val="50000"/>
              </a:spcBef>
              <a:spcAft>
                <a:spcPct val="0"/>
              </a:spcAft>
              <a:defRPr sz="800">
                <a:solidFill>
                  <a:srgbClr val="FFFFFF"/>
                </a:solidFill>
                <a:latin typeface="Arial" pitchFamily="34" charset="0"/>
                <a:cs typeface="Arial" charset="0"/>
              </a:defRPr>
            </a:lvl1pPr>
            <a:lvl2pPr marL="742950" indent="-285750" eaLnBrk="0" fontAlgn="base" hangingPunct="0">
              <a:spcBef>
                <a:spcPct val="0"/>
              </a:spcBef>
              <a:spcAft>
                <a:spcPct val="0"/>
              </a:spcAft>
              <a:defRPr sz="1200">
                <a:latin typeface="Arial" pitchFamily="34" charset="0"/>
                <a:cs typeface="Arial" charset="0"/>
              </a:defRPr>
            </a:lvl2pPr>
            <a:lvl3pPr marL="1143000" indent="-228600" eaLnBrk="0" fontAlgn="base" hangingPunct="0">
              <a:spcBef>
                <a:spcPct val="0"/>
              </a:spcBef>
              <a:spcAft>
                <a:spcPct val="0"/>
              </a:spcAft>
              <a:defRPr sz="1200">
                <a:latin typeface="Arial" pitchFamily="34" charset="0"/>
                <a:cs typeface="Arial" charset="0"/>
              </a:defRPr>
            </a:lvl3pPr>
            <a:lvl4pPr marL="1600200" indent="-228600" eaLnBrk="0" fontAlgn="base" hangingPunct="0">
              <a:spcBef>
                <a:spcPct val="0"/>
              </a:spcBef>
              <a:spcAft>
                <a:spcPct val="0"/>
              </a:spcAft>
              <a:defRPr sz="1200">
                <a:latin typeface="Arial" pitchFamily="34" charset="0"/>
                <a:cs typeface="Arial" charset="0"/>
              </a:defRPr>
            </a:lvl4pPr>
            <a:lvl5pPr marL="2057400" indent="-228600" eaLnBrk="0" fontAlgn="base" hangingPunct="0">
              <a:spcBef>
                <a:spcPct val="0"/>
              </a:spcBef>
              <a:spcAft>
                <a:spcPct val="0"/>
              </a:spcAft>
              <a:defRPr sz="1200">
                <a:latin typeface="Arial" pitchFamily="34" charset="0"/>
                <a:cs typeface="Arial" charset="0"/>
              </a:defRPr>
            </a:lvl5pPr>
            <a:lvl6pPr marL="2514600" indent="-228600" algn="r" eaLnBrk="0" fontAlgn="base" hangingPunct="0">
              <a:spcBef>
                <a:spcPct val="50000"/>
              </a:spcBef>
              <a:spcAft>
                <a:spcPct val="0"/>
              </a:spcAft>
              <a:defRPr sz="1200">
                <a:latin typeface="Arial" pitchFamily="34" charset="0"/>
                <a:cs typeface="Arial" charset="0"/>
              </a:defRPr>
            </a:lvl6pPr>
            <a:lvl7pPr marL="2971800" indent="-228600" algn="r" eaLnBrk="0" fontAlgn="base" hangingPunct="0">
              <a:spcBef>
                <a:spcPct val="50000"/>
              </a:spcBef>
              <a:spcAft>
                <a:spcPct val="0"/>
              </a:spcAft>
              <a:defRPr sz="1200">
                <a:latin typeface="Arial" pitchFamily="34" charset="0"/>
                <a:cs typeface="Arial" charset="0"/>
              </a:defRPr>
            </a:lvl7pPr>
            <a:lvl8pPr marL="3429000" indent="-228600" algn="r" eaLnBrk="0" fontAlgn="base" hangingPunct="0">
              <a:spcBef>
                <a:spcPct val="50000"/>
              </a:spcBef>
              <a:spcAft>
                <a:spcPct val="0"/>
              </a:spcAft>
              <a:defRPr sz="1200">
                <a:latin typeface="Arial" pitchFamily="34" charset="0"/>
                <a:cs typeface="Arial" charset="0"/>
              </a:defRPr>
            </a:lvl8pPr>
            <a:lvl9pPr marL="3886200" indent="-228600" algn="r" eaLnBrk="0" fontAlgn="base" hangingPunct="0">
              <a:spcBef>
                <a:spcPct val="50000"/>
              </a:spcBef>
              <a:spcAft>
                <a:spcPct val="0"/>
              </a:spcAft>
              <a:defRPr sz="1200">
                <a:latin typeface="Arial" pitchFamily="34" charset="0"/>
                <a:cs typeface="Arial" charset="0"/>
              </a:defRPr>
            </a:lvl9pPr>
          </a:lstStyle>
          <a:p>
            <a:pPr defTabSz="1072866"/>
            <a:fld id="{571E86D2-C392-4F26-8C26-01064258A7EF}" type="slidenum">
              <a:rPr lang="en-GB" smtClean="0"/>
              <a:pPr defTabSz="1072866"/>
              <a:t>‹#›</a:t>
            </a:fld>
            <a:endParaRPr lang="en-GB" dirty="0"/>
          </a:p>
        </p:txBody>
      </p:sp>
      <p:pic>
        <p:nvPicPr>
          <p:cNvPr id="8" name="Picture 28"/>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65564" y="378885"/>
            <a:ext cx="1142915" cy="117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77748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Footer Placeholder 2"/>
          <p:cNvSpPr>
            <a:spLocks noGrp="1"/>
          </p:cNvSpPr>
          <p:nvPr>
            <p:ph type="ftr" sz="quarter" idx="10"/>
          </p:nvPr>
        </p:nvSpPr>
        <p:spPr/>
        <p:txBody>
          <a:bodyPr/>
          <a:lstStyle/>
          <a:p>
            <a:pPr>
              <a:defRPr/>
            </a:pPr>
            <a:endParaRPr lang="en-US" dirty="0">
              <a:solidFill>
                <a:srgbClr val="FFFFFF"/>
              </a:solidFill>
            </a:endParaRPr>
          </a:p>
        </p:txBody>
      </p:sp>
      <p:sp>
        <p:nvSpPr>
          <p:cNvPr id="5" name="Text Placeholder 4"/>
          <p:cNvSpPr>
            <a:spLocks noGrp="1"/>
          </p:cNvSpPr>
          <p:nvPr>
            <p:ph type="body" sz="quarter" idx="11"/>
          </p:nvPr>
        </p:nvSpPr>
        <p:spPr>
          <a:xfrm>
            <a:off x="674159" y="1540933"/>
            <a:ext cx="3811058" cy="452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Picture Placeholder 6"/>
          <p:cNvSpPr>
            <a:spLocks noGrp="1"/>
          </p:cNvSpPr>
          <p:nvPr>
            <p:ph type="pic" sz="quarter" idx="12"/>
          </p:nvPr>
        </p:nvSpPr>
        <p:spPr>
          <a:xfrm>
            <a:off x="4829175" y="1524004"/>
            <a:ext cx="4347633" cy="4538133"/>
          </a:xfrm>
        </p:spPr>
        <p:txBody>
          <a:bodyPr/>
          <a:lstStyle/>
          <a:p>
            <a:endParaRPr lang="en-US" dirty="0"/>
          </a:p>
        </p:txBody>
      </p:sp>
    </p:spTree>
    <p:extLst>
      <p:ext uri="{BB962C8B-B14F-4D97-AF65-F5344CB8AC3E}">
        <p14:creationId xmlns:p14="http://schemas.microsoft.com/office/powerpoint/2010/main" val="42153512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lang="en-GB" dirty="0"/>
            </a:lvl1pPr>
          </a:lstStyle>
          <a:p>
            <a:pPr marL="0" lvl="0" indent="0" algn="l" eaLnBrk="0" fontAlgn="base" hangingPunct="0">
              <a:spcAft>
                <a:spcPct val="0"/>
              </a:spcAft>
            </a:pPr>
            <a:r>
              <a:rPr lang="en-US"/>
              <a:t>Click to edit Master title style</a:t>
            </a:r>
            <a:endParaRPr lang="en-GB"/>
          </a:p>
        </p:txBody>
      </p:sp>
      <p:sp>
        <p:nvSpPr>
          <p:cNvPr id="4" name="Footer Placeholder 5"/>
          <p:cNvSpPr>
            <a:spLocks noGrp="1"/>
          </p:cNvSpPr>
          <p:nvPr>
            <p:ph type="ftr" sz="quarter" idx="10"/>
          </p:nvPr>
        </p:nvSpPr>
        <p:spPr>
          <a:ln/>
        </p:spPr>
        <p:txBody>
          <a:bodyPr/>
          <a:lstStyle>
            <a:lvl1pPr>
              <a:defRPr/>
            </a:lvl1pPr>
          </a:lstStyle>
          <a:p>
            <a:pPr>
              <a:defRPr/>
            </a:pPr>
            <a:endParaRPr lang="en-US" dirty="0">
              <a:solidFill>
                <a:srgbClr val="FFFFFF"/>
              </a:solidFill>
            </a:endParaRPr>
          </a:p>
        </p:txBody>
      </p:sp>
      <p:sp>
        <p:nvSpPr>
          <p:cNvPr id="6" name="Text Placeholder 5"/>
          <p:cNvSpPr>
            <a:spLocks noGrp="1"/>
          </p:cNvSpPr>
          <p:nvPr>
            <p:ph type="body" sz="quarter" idx="11" hasCustomPrompt="1"/>
          </p:nvPr>
        </p:nvSpPr>
        <p:spPr>
          <a:xfrm>
            <a:off x="691363" y="1413933"/>
            <a:ext cx="8547365" cy="471805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marL="210476" lvl="0" indent="-210476" eaLnBrk="0" fontAlgn="base" hangingPunct="0">
              <a:spcAft>
                <a:spcPct val="0"/>
              </a:spcAft>
              <a:buChar char="•"/>
            </a:pPr>
            <a:r>
              <a:rPr lang="en-US"/>
              <a:t>Click to edit First level bullet point</a:t>
            </a:r>
          </a:p>
          <a:p>
            <a:pPr marL="420951" lvl="1" indent="-210476" eaLnBrk="0" fontAlgn="base" hangingPunct="0">
              <a:spcAft>
                <a:spcPct val="0"/>
              </a:spcAft>
              <a:buChar char="•"/>
            </a:pPr>
            <a:r>
              <a:rPr lang="en-US"/>
              <a:t>Second level</a:t>
            </a:r>
          </a:p>
          <a:p>
            <a:pPr marL="631427" lvl="2" indent="-210476" eaLnBrk="0" fontAlgn="base" hangingPunct="0">
              <a:spcAft>
                <a:spcPct val="0"/>
              </a:spcAft>
            </a:pPr>
            <a:r>
              <a:rPr lang="en-US"/>
              <a:t>Third level</a:t>
            </a:r>
          </a:p>
          <a:p>
            <a:pPr marL="841901" lvl="3" indent="-210476" eaLnBrk="0" fontAlgn="base" hangingPunct="0">
              <a:spcAft>
                <a:spcPct val="0"/>
              </a:spcAft>
              <a:buChar char="•"/>
            </a:pPr>
            <a:r>
              <a:rPr lang="en-US"/>
              <a:t>Fourth level</a:t>
            </a:r>
          </a:p>
          <a:p>
            <a:pPr marL="1052377" lvl="4" indent="-210476" eaLnBrk="0" fontAlgn="base" hangingPunct="0">
              <a:spcAft>
                <a:spcPct val="0"/>
              </a:spcAft>
              <a:buChar char="•"/>
            </a:pPr>
            <a:r>
              <a:rPr lang="en-US"/>
              <a:t>Fifth level</a:t>
            </a:r>
            <a:endParaRPr lang="en-GB"/>
          </a:p>
        </p:txBody>
      </p:sp>
    </p:spTree>
    <p:extLst>
      <p:ext uri="{BB962C8B-B14F-4D97-AF65-F5344CB8AC3E}">
        <p14:creationId xmlns:p14="http://schemas.microsoft.com/office/powerpoint/2010/main" val="27775706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itle, Content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670719" y="384177"/>
            <a:ext cx="8538766" cy="47793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GB" dirty="0"/>
            </a:lvl1pPr>
          </a:lstStyle>
          <a:p>
            <a:pPr lvl="0" algn="l" eaLnBrk="0" fontAlgn="base" hangingPunct="0">
              <a:spcAft>
                <a:spcPct val="0"/>
              </a:spcAft>
            </a:pPr>
            <a:r>
              <a:rPr lang="en-US"/>
              <a:t>Click to edit Master title style</a:t>
            </a:r>
            <a:endParaRPr lang="en-GB"/>
          </a:p>
        </p:txBody>
      </p:sp>
      <p:sp>
        <p:nvSpPr>
          <p:cNvPr id="3" name="Content Placeholder 2"/>
          <p:cNvSpPr>
            <a:spLocks noGrp="1"/>
          </p:cNvSpPr>
          <p:nvPr>
            <p:ph idx="1"/>
          </p:nvPr>
        </p:nvSpPr>
        <p:spPr>
          <a:xfrm>
            <a:off x="681038" y="1413934"/>
            <a:ext cx="8538766" cy="45243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marL="0" lvl="0" indent="0" eaLnBrk="0" fontAlgn="base" hangingPunct="0">
              <a:spcAft>
                <a:spcPct val="0"/>
              </a:spcAft>
            </a:pPr>
            <a:r>
              <a:rPr lang="en-US"/>
              <a:t>Click to edit Master text styles</a:t>
            </a:r>
          </a:p>
          <a:p>
            <a:pPr marL="212338" lvl="1" indent="-210476" eaLnBrk="0" fontAlgn="base" hangingPunct="0">
              <a:spcAft>
                <a:spcPct val="0"/>
              </a:spcAft>
              <a:buChar char="•"/>
            </a:pPr>
            <a:r>
              <a:rPr lang="en-US"/>
              <a:t>Second level</a:t>
            </a:r>
          </a:p>
          <a:p>
            <a:pPr marL="424676" lvl="2" indent="-212338" eaLnBrk="0" fontAlgn="base" hangingPunct="0">
              <a:spcAft>
                <a:spcPct val="0"/>
              </a:spcAft>
            </a:pPr>
            <a:r>
              <a:rPr lang="en-US"/>
              <a:t>Third level</a:t>
            </a:r>
          </a:p>
          <a:p>
            <a:pPr marL="637014" lvl="3" indent="-212338" eaLnBrk="0" fontAlgn="base" hangingPunct="0">
              <a:spcAft>
                <a:spcPct val="0"/>
              </a:spcAft>
              <a:buChar char="•"/>
            </a:pPr>
            <a:r>
              <a:rPr lang="en-US"/>
              <a:t>Fourth level</a:t>
            </a:r>
          </a:p>
          <a:p>
            <a:pPr marL="836314" lvl="4" indent="-199300" eaLnBrk="0" fontAlgn="base" hangingPunct="0">
              <a:spcAft>
                <a:spcPct val="0"/>
              </a:spcAft>
              <a:buChar char="•"/>
            </a:pPr>
            <a:r>
              <a:rPr lang="en-US"/>
              <a:t>Fifth level</a:t>
            </a:r>
            <a:endParaRPr lang="en-GB"/>
          </a:p>
        </p:txBody>
      </p:sp>
      <p:sp>
        <p:nvSpPr>
          <p:cNvPr id="4" name="Footer Placeholder 5"/>
          <p:cNvSpPr>
            <a:spLocks noGrp="1"/>
          </p:cNvSpPr>
          <p:nvPr>
            <p:ph type="ftr" sz="quarter" idx="10"/>
          </p:nvPr>
        </p:nvSpPr>
        <p:spPr>
          <a:ln/>
        </p:spPr>
        <p:txBody>
          <a:bodyPr/>
          <a:lstStyle>
            <a:lvl1pPr>
              <a:defRPr/>
            </a:lvl1pPr>
          </a:lstStyle>
          <a:p>
            <a:pPr>
              <a:defRPr/>
            </a:pPr>
            <a:endParaRPr lang="en-US" dirty="0">
              <a:solidFill>
                <a:srgbClr val="FFFFFF"/>
              </a:solidFill>
            </a:endParaRPr>
          </a:p>
        </p:txBody>
      </p:sp>
      <p:sp>
        <p:nvSpPr>
          <p:cNvPr id="6" name="Content Placeholder 5"/>
          <p:cNvSpPr>
            <a:spLocks noGrp="1"/>
          </p:cNvSpPr>
          <p:nvPr>
            <p:ph sz="quarter" idx="11"/>
          </p:nvPr>
        </p:nvSpPr>
        <p:spPr>
          <a:xfrm>
            <a:off x="691364" y="908724"/>
            <a:ext cx="8547365" cy="35969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dirty="0" smtClean="0">
                <a:solidFill>
                  <a:schemeClr val="accent3"/>
                </a:solidFill>
              </a:defRPr>
            </a:lvl1pPr>
          </a:lstStyle>
          <a:p>
            <a:pPr lvl="0" eaLnBrk="0" fontAlgn="base" hangingPunct="0">
              <a:spcAft>
                <a:spcPct val="0"/>
              </a:spcAft>
            </a:pPr>
            <a:r>
              <a:rPr lang="en-US"/>
              <a:t>Click to edit Master text styles</a:t>
            </a:r>
          </a:p>
        </p:txBody>
      </p:sp>
    </p:spTree>
    <p:extLst>
      <p:ext uri="{BB962C8B-B14F-4D97-AF65-F5344CB8AC3E}">
        <p14:creationId xmlns:p14="http://schemas.microsoft.com/office/powerpoint/2010/main" val="38942554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Title and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0719" y="384177"/>
            <a:ext cx="8538766" cy="47793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GB" dirty="0"/>
            </a:lvl1pPr>
          </a:lstStyle>
          <a:p>
            <a:pPr lvl="0" algn="l" eaLnBrk="0" fontAlgn="base" hangingPunct="0">
              <a:spcAft>
                <a:spcPct val="0"/>
              </a:spcAft>
            </a:pPr>
            <a:r>
              <a:rPr lang="en-US"/>
              <a:t>Click to edit Master title style</a:t>
            </a:r>
            <a:endParaRPr lang="en-GB"/>
          </a:p>
        </p:txBody>
      </p:sp>
      <p:sp>
        <p:nvSpPr>
          <p:cNvPr id="4" name="Footer Placeholder 5"/>
          <p:cNvSpPr>
            <a:spLocks noGrp="1"/>
          </p:cNvSpPr>
          <p:nvPr>
            <p:ph type="ftr" sz="quarter" idx="10"/>
          </p:nvPr>
        </p:nvSpPr>
        <p:spPr>
          <a:ln/>
        </p:spPr>
        <p:txBody>
          <a:bodyPr/>
          <a:lstStyle>
            <a:lvl1pPr>
              <a:defRPr/>
            </a:lvl1pPr>
          </a:lstStyle>
          <a:p>
            <a:pPr>
              <a:defRPr/>
            </a:pPr>
            <a:endParaRPr lang="en-US" dirty="0">
              <a:solidFill>
                <a:srgbClr val="FFFFFF"/>
              </a:solidFill>
            </a:endParaRPr>
          </a:p>
        </p:txBody>
      </p:sp>
      <p:sp>
        <p:nvSpPr>
          <p:cNvPr id="6" name="Content Placeholder 5"/>
          <p:cNvSpPr>
            <a:spLocks noGrp="1"/>
          </p:cNvSpPr>
          <p:nvPr>
            <p:ph sz="quarter" idx="11"/>
          </p:nvPr>
        </p:nvSpPr>
        <p:spPr>
          <a:xfrm>
            <a:off x="691364" y="908724"/>
            <a:ext cx="8547365" cy="35969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en-US" dirty="0" smtClean="0">
                <a:solidFill>
                  <a:schemeClr val="accent3"/>
                </a:solidFill>
              </a:defRPr>
            </a:lvl1pPr>
          </a:lstStyle>
          <a:p>
            <a:pPr lvl="0" eaLnBrk="0" fontAlgn="base" hangingPunct="0">
              <a:spcAft>
                <a:spcPct val="0"/>
              </a:spcAft>
            </a:pPr>
            <a:r>
              <a:rPr lang="en-US"/>
              <a:t>Click to edit Master text styles</a:t>
            </a:r>
          </a:p>
        </p:txBody>
      </p:sp>
    </p:spTree>
    <p:extLst>
      <p:ext uri="{BB962C8B-B14F-4D97-AF65-F5344CB8AC3E}">
        <p14:creationId xmlns:p14="http://schemas.microsoft.com/office/powerpoint/2010/main" val="121377930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514400" y="1402939"/>
            <a:ext cx="8976689" cy="3622520"/>
          </a:xfrm>
          <a:prstGeom prst="rect">
            <a:avLst/>
          </a:prstGeom>
        </p:spPr>
        <p:txBody>
          <a:bodyPr anchor="t">
            <a:noAutofit/>
          </a:bodyPr>
          <a:lstStyle>
            <a:lvl1pPr>
              <a:defRPr sz="8000"/>
            </a:lvl1pPr>
          </a:lstStyle>
          <a:p>
            <a:r>
              <a:rPr lang="en-GB"/>
              <a:t>Click to edit Master title style</a:t>
            </a:r>
            <a:endParaRPr lang="en-US"/>
          </a:p>
        </p:txBody>
      </p:sp>
      <p:sp>
        <p:nvSpPr>
          <p:cNvPr id="20" name="Content Placeholder 19"/>
          <p:cNvSpPr>
            <a:spLocks noGrp="1"/>
          </p:cNvSpPr>
          <p:nvPr>
            <p:ph sz="quarter" idx="10" hasCustomPrompt="1"/>
          </p:nvPr>
        </p:nvSpPr>
        <p:spPr>
          <a:xfrm>
            <a:off x="495300" y="5025480"/>
            <a:ext cx="7379688" cy="959925"/>
          </a:xfrm>
        </p:spPr>
        <p:txBody>
          <a:bodyPr anchor="b">
            <a:noAutofit/>
          </a:bodyPr>
          <a:lstStyle>
            <a:lvl1pPr marL="0" indent="0">
              <a:buFontTx/>
              <a:buNone/>
              <a:defRPr sz="2800">
                <a:solidFill>
                  <a:srgbClr val="00ADC6"/>
                </a:solidFill>
              </a:defRPr>
            </a:lvl1pPr>
          </a:lstStyle>
          <a:p>
            <a:pPr lvl="0"/>
            <a:r>
              <a:rPr lang="en-US"/>
              <a:t>Sub heading</a:t>
            </a:r>
          </a:p>
        </p:txBody>
      </p:sp>
      <p:sp>
        <p:nvSpPr>
          <p:cNvPr id="21" name="Rectangle 20"/>
          <p:cNvSpPr/>
          <p:nvPr userDrawn="1"/>
        </p:nvSpPr>
        <p:spPr>
          <a:xfrm>
            <a:off x="495302" y="6459762"/>
            <a:ext cx="1971564"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endParaRPr lang="en-US" sz="1800" dirty="0">
              <a:solidFill>
                <a:prstClr val="black"/>
              </a:solidFill>
            </a:endParaRPr>
          </a:p>
        </p:txBody>
      </p:sp>
      <p:sp>
        <p:nvSpPr>
          <p:cNvPr id="7" name="Content Placeholder 19"/>
          <p:cNvSpPr>
            <a:spLocks noGrp="1"/>
          </p:cNvSpPr>
          <p:nvPr>
            <p:ph sz="quarter" idx="11" hasCustomPrompt="1"/>
          </p:nvPr>
        </p:nvSpPr>
        <p:spPr>
          <a:xfrm>
            <a:off x="495310" y="5985404"/>
            <a:ext cx="4723295" cy="361031"/>
          </a:xfrm>
        </p:spPr>
        <p:txBody>
          <a:bodyPr anchor="b">
            <a:noAutofit/>
          </a:bodyPr>
          <a:lstStyle>
            <a:lvl1pPr marL="0" indent="0">
              <a:buFontTx/>
              <a:buNone/>
              <a:defRPr sz="1600">
                <a:solidFill>
                  <a:srgbClr val="00ADC6"/>
                </a:solidFill>
              </a:defRPr>
            </a:lvl1pPr>
          </a:lstStyle>
          <a:p>
            <a:pPr lvl="0"/>
            <a:r>
              <a:rPr lang="en-US"/>
              <a:t>Insert date</a:t>
            </a:r>
          </a:p>
        </p:txBody>
      </p:sp>
    </p:spTree>
    <p:extLst>
      <p:ext uri="{BB962C8B-B14F-4D97-AF65-F5344CB8AC3E}">
        <p14:creationId xmlns:p14="http://schemas.microsoft.com/office/powerpoint/2010/main" val="140425399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2"/>
          <p:cNvSpPr>
            <a:spLocks noGrp="1"/>
          </p:cNvSpPr>
          <p:nvPr>
            <p:ph type="sldNum" sz="quarter" idx="10"/>
          </p:nvPr>
        </p:nvSpPr>
        <p:spPr>
          <a:xfrm>
            <a:off x="7099300" y="6356371"/>
            <a:ext cx="2311400" cy="365125"/>
          </a:xfrm>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6" name="Title 1"/>
          <p:cNvSpPr>
            <a:spLocks noGrp="1"/>
          </p:cNvSpPr>
          <p:nvPr>
            <p:ph type="title"/>
          </p:nvPr>
        </p:nvSpPr>
        <p:spPr>
          <a:xfrm>
            <a:off x="495312" y="749919"/>
            <a:ext cx="7969883" cy="667725"/>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4114749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37" y="1592"/>
          <a:ext cx="1587" cy="1587"/>
        </p:xfrm>
        <a:graphic>
          <a:graphicData uri="http://schemas.openxmlformats.org/presentationml/2006/ole">
            <mc:AlternateContent xmlns:mc="http://schemas.openxmlformats.org/markup-compatibility/2006">
              <mc:Choice xmlns:v="urn:schemas-microsoft-com:vml" Requires="v">
                <p:oleObj spid="_x0000_s3074"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7"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48" y="163512"/>
            <a:ext cx="8370209" cy="831851"/>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471300" y="1509714"/>
            <a:ext cx="8963555"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hasCustomPrompt="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198" indent="-184066">
              <a:buFont typeface="Arial" panose="020B0604020202020204" pitchFamily="34" charset="0"/>
              <a:buChar char="•"/>
              <a:defRPr sz="1400"/>
            </a:lvl2pPr>
            <a:lvl3pPr marL="720397" indent="-277686">
              <a:buFont typeface="Courier New" panose="02070309020205020404" pitchFamily="49" charset="0"/>
              <a:buChar char="o"/>
              <a:defRPr sz="1400" baseline="0"/>
            </a:lvl3pPr>
          </a:lstStyle>
          <a:p>
            <a:pPr lvl="0"/>
            <a:r>
              <a:rPr lang="en-US"/>
              <a:t>Click to add notes or sources</a:t>
            </a:r>
          </a:p>
        </p:txBody>
      </p:sp>
    </p:spTree>
    <p:extLst>
      <p:ext uri="{BB962C8B-B14F-4D97-AF65-F5344CB8AC3E}">
        <p14:creationId xmlns:p14="http://schemas.microsoft.com/office/powerpoint/2010/main" val="39894000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5312" y="749919"/>
            <a:ext cx="7969883" cy="667725"/>
          </a:xfrm>
          <a:prstGeom prst="rect">
            <a:avLst/>
          </a:prstGeom>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4" name="Content Placeholder 2"/>
          <p:cNvSpPr>
            <a:spLocks noGrp="1"/>
          </p:cNvSpPr>
          <p:nvPr>
            <p:ph idx="1"/>
          </p:nvPr>
        </p:nvSpPr>
        <p:spPr>
          <a:xfrm>
            <a:off x="495311" y="1680295"/>
            <a:ext cx="8495183" cy="39507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99313545"/>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514395" y="1402939"/>
            <a:ext cx="8976689" cy="3622520"/>
          </a:xfrm>
          <a:prstGeom prst="rect">
            <a:avLst/>
          </a:prstGeom>
        </p:spPr>
        <p:txBody>
          <a:bodyPr anchor="t">
            <a:noAutofit/>
          </a:bodyPr>
          <a:lstStyle>
            <a:lvl1pPr>
              <a:defRPr sz="8000"/>
            </a:lvl1pPr>
          </a:lstStyle>
          <a:p>
            <a:r>
              <a:rPr lang="en-GB"/>
              <a:t>Click to edit Master title style</a:t>
            </a:r>
            <a:endParaRPr lang="en-US"/>
          </a:p>
        </p:txBody>
      </p:sp>
      <p:sp>
        <p:nvSpPr>
          <p:cNvPr id="20" name="Content Placeholder 19"/>
          <p:cNvSpPr>
            <a:spLocks noGrp="1"/>
          </p:cNvSpPr>
          <p:nvPr>
            <p:ph sz="quarter" idx="10" hasCustomPrompt="1"/>
          </p:nvPr>
        </p:nvSpPr>
        <p:spPr>
          <a:xfrm>
            <a:off x="495300" y="5025462"/>
            <a:ext cx="7379688" cy="959925"/>
          </a:xfrm>
        </p:spPr>
        <p:txBody>
          <a:bodyPr anchor="b">
            <a:noAutofit/>
          </a:bodyPr>
          <a:lstStyle>
            <a:lvl1pPr marL="0" indent="0">
              <a:buFontTx/>
              <a:buNone/>
              <a:defRPr sz="2800">
                <a:solidFill>
                  <a:srgbClr val="00ADC6"/>
                </a:solidFill>
              </a:defRPr>
            </a:lvl1pPr>
          </a:lstStyle>
          <a:p>
            <a:pPr lvl="0"/>
            <a:r>
              <a:rPr lang="en-US"/>
              <a:t>Sub heading</a:t>
            </a:r>
          </a:p>
        </p:txBody>
      </p:sp>
      <p:sp>
        <p:nvSpPr>
          <p:cNvPr id="21" name="Rectangle 20"/>
          <p:cNvSpPr/>
          <p:nvPr userDrawn="1"/>
        </p:nvSpPr>
        <p:spPr>
          <a:xfrm>
            <a:off x="495302" y="6459744"/>
            <a:ext cx="1971564"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sz="1800" dirty="0">
              <a:solidFill>
                <a:srgbClr val="000000"/>
              </a:solidFill>
            </a:endParaRPr>
          </a:p>
        </p:txBody>
      </p:sp>
      <p:sp>
        <p:nvSpPr>
          <p:cNvPr id="7" name="Content Placeholder 19"/>
          <p:cNvSpPr>
            <a:spLocks noGrp="1"/>
          </p:cNvSpPr>
          <p:nvPr>
            <p:ph sz="quarter" idx="11" hasCustomPrompt="1"/>
          </p:nvPr>
        </p:nvSpPr>
        <p:spPr>
          <a:xfrm>
            <a:off x="495302" y="5985386"/>
            <a:ext cx="4723295" cy="361031"/>
          </a:xfrm>
        </p:spPr>
        <p:txBody>
          <a:bodyPr anchor="b">
            <a:noAutofit/>
          </a:bodyPr>
          <a:lstStyle>
            <a:lvl1pPr marL="0" indent="0">
              <a:buFontTx/>
              <a:buNone/>
              <a:defRPr sz="1600">
                <a:solidFill>
                  <a:srgbClr val="00ADC6"/>
                </a:solidFill>
              </a:defRPr>
            </a:lvl1pPr>
          </a:lstStyle>
          <a:p>
            <a:pPr lvl="0"/>
            <a:r>
              <a:rPr lang="en-US"/>
              <a:t>Insert date</a:t>
            </a:r>
          </a:p>
        </p:txBody>
      </p:sp>
    </p:spTree>
    <p:extLst>
      <p:ext uri="{BB962C8B-B14F-4D97-AF65-F5344CB8AC3E}">
        <p14:creationId xmlns:p14="http://schemas.microsoft.com/office/powerpoint/2010/main" val="37789496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2"/>
          <p:cNvSpPr>
            <a:spLocks noGrp="1"/>
          </p:cNvSpPr>
          <p:nvPr>
            <p:ph type="sldNum" sz="quarter" idx="10"/>
          </p:nvPr>
        </p:nvSpPr>
        <p:spPr>
          <a:xfrm>
            <a:off x="7099300" y="6356353"/>
            <a:ext cx="2311400" cy="36512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495303" y="749915"/>
            <a:ext cx="6774179" cy="667725"/>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33989379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Title and Content (no arrow)">
    <p:spTree>
      <p:nvGrpSpPr>
        <p:cNvPr id="1" name=""/>
        <p:cNvGrpSpPr/>
        <p:nvPr/>
      </p:nvGrpSpPr>
      <p:grpSpPr>
        <a:xfrm>
          <a:off x="0" y="0"/>
          <a:ext cx="0" cy="0"/>
          <a:chOff x="0" y="0"/>
          <a:chExt cx="0" cy="0"/>
        </a:xfrm>
      </p:grpSpPr>
      <p:sp>
        <p:nvSpPr>
          <p:cNvPr id="2" name="Title 1"/>
          <p:cNvSpPr>
            <a:spLocks noGrp="1"/>
          </p:cNvSpPr>
          <p:nvPr>
            <p:ph type="title"/>
          </p:nvPr>
        </p:nvSpPr>
        <p:spPr>
          <a:xfrm>
            <a:off x="495312" y="749919"/>
            <a:ext cx="7969883" cy="667725"/>
          </a:xfrm>
          <a:prstGeom prst="rect">
            <a:avLst/>
          </a:prstGeom>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95301" y="1680295"/>
            <a:ext cx="8495183" cy="39507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92131235"/>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514395" y="1402939"/>
            <a:ext cx="8976689" cy="3622520"/>
          </a:xfrm>
          <a:prstGeom prst="rect">
            <a:avLst/>
          </a:prstGeom>
        </p:spPr>
        <p:txBody>
          <a:bodyPr anchor="t">
            <a:noAutofit/>
          </a:bodyPr>
          <a:lstStyle>
            <a:lvl1pPr>
              <a:defRPr sz="8000"/>
            </a:lvl1pPr>
          </a:lstStyle>
          <a:p>
            <a:r>
              <a:rPr lang="en-GB"/>
              <a:t>Click to edit Master title style</a:t>
            </a:r>
            <a:endParaRPr lang="en-US"/>
          </a:p>
        </p:txBody>
      </p:sp>
      <p:sp>
        <p:nvSpPr>
          <p:cNvPr id="20" name="Content Placeholder 19"/>
          <p:cNvSpPr>
            <a:spLocks noGrp="1"/>
          </p:cNvSpPr>
          <p:nvPr>
            <p:ph sz="quarter" idx="10" hasCustomPrompt="1"/>
          </p:nvPr>
        </p:nvSpPr>
        <p:spPr>
          <a:xfrm>
            <a:off x="495300" y="5025462"/>
            <a:ext cx="7379688" cy="959925"/>
          </a:xfrm>
        </p:spPr>
        <p:txBody>
          <a:bodyPr anchor="b">
            <a:noAutofit/>
          </a:bodyPr>
          <a:lstStyle>
            <a:lvl1pPr marL="0" indent="0">
              <a:buFontTx/>
              <a:buNone/>
              <a:defRPr sz="2800">
                <a:solidFill>
                  <a:srgbClr val="00ADC6"/>
                </a:solidFill>
              </a:defRPr>
            </a:lvl1pPr>
          </a:lstStyle>
          <a:p>
            <a:pPr lvl="0"/>
            <a:r>
              <a:rPr lang="en-US"/>
              <a:t>Sub heading</a:t>
            </a:r>
          </a:p>
        </p:txBody>
      </p:sp>
      <p:sp>
        <p:nvSpPr>
          <p:cNvPr id="21" name="Rectangle 20"/>
          <p:cNvSpPr/>
          <p:nvPr userDrawn="1"/>
        </p:nvSpPr>
        <p:spPr>
          <a:xfrm>
            <a:off x="495302" y="6459744"/>
            <a:ext cx="1971564"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sz="1800" dirty="0">
              <a:solidFill>
                <a:prstClr val="black"/>
              </a:solidFill>
            </a:endParaRPr>
          </a:p>
        </p:txBody>
      </p:sp>
      <p:sp>
        <p:nvSpPr>
          <p:cNvPr id="7" name="Content Placeholder 19"/>
          <p:cNvSpPr>
            <a:spLocks noGrp="1"/>
          </p:cNvSpPr>
          <p:nvPr>
            <p:ph sz="quarter" idx="11" hasCustomPrompt="1"/>
          </p:nvPr>
        </p:nvSpPr>
        <p:spPr>
          <a:xfrm>
            <a:off x="495302" y="5985386"/>
            <a:ext cx="4723295" cy="361031"/>
          </a:xfrm>
        </p:spPr>
        <p:txBody>
          <a:bodyPr anchor="b">
            <a:noAutofit/>
          </a:bodyPr>
          <a:lstStyle>
            <a:lvl1pPr marL="0" indent="0">
              <a:buFontTx/>
              <a:buNone/>
              <a:defRPr sz="1600">
                <a:solidFill>
                  <a:srgbClr val="00ADC6"/>
                </a:solidFill>
              </a:defRPr>
            </a:lvl1pPr>
          </a:lstStyle>
          <a:p>
            <a:pPr lvl="0"/>
            <a:r>
              <a:rPr lang="en-US"/>
              <a:t>Insert date</a:t>
            </a:r>
          </a:p>
        </p:txBody>
      </p:sp>
    </p:spTree>
    <p:extLst>
      <p:ext uri="{BB962C8B-B14F-4D97-AF65-F5344CB8AC3E}">
        <p14:creationId xmlns:p14="http://schemas.microsoft.com/office/powerpoint/2010/main" val="257736660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5_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514395" y="1402939"/>
            <a:ext cx="8976689" cy="3622520"/>
          </a:xfrm>
          <a:prstGeom prst="rect">
            <a:avLst/>
          </a:prstGeom>
        </p:spPr>
        <p:txBody>
          <a:bodyPr anchor="t">
            <a:noAutofit/>
          </a:bodyPr>
          <a:lstStyle>
            <a:lvl1pPr>
              <a:defRPr sz="8000"/>
            </a:lvl1pPr>
          </a:lstStyle>
          <a:p>
            <a:r>
              <a:rPr lang="en-GB"/>
              <a:t>Click to edit Master title style</a:t>
            </a:r>
            <a:endParaRPr lang="en-US"/>
          </a:p>
        </p:txBody>
      </p:sp>
      <p:sp>
        <p:nvSpPr>
          <p:cNvPr id="20" name="Content Placeholder 19"/>
          <p:cNvSpPr>
            <a:spLocks noGrp="1"/>
          </p:cNvSpPr>
          <p:nvPr>
            <p:ph sz="quarter" idx="10" hasCustomPrompt="1"/>
          </p:nvPr>
        </p:nvSpPr>
        <p:spPr>
          <a:xfrm>
            <a:off x="495300" y="5025462"/>
            <a:ext cx="7379688" cy="959925"/>
          </a:xfrm>
        </p:spPr>
        <p:txBody>
          <a:bodyPr anchor="b">
            <a:noAutofit/>
          </a:bodyPr>
          <a:lstStyle>
            <a:lvl1pPr marL="0" indent="0">
              <a:buFontTx/>
              <a:buNone/>
              <a:defRPr sz="2800">
                <a:solidFill>
                  <a:srgbClr val="00ADC6"/>
                </a:solidFill>
              </a:defRPr>
            </a:lvl1pPr>
          </a:lstStyle>
          <a:p>
            <a:pPr lvl="0"/>
            <a:r>
              <a:rPr lang="en-US"/>
              <a:t>Sub heading</a:t>
            </a:r>
          </a:p>
        </p:txBody>
      </p:sp>
      <p:sp>
        <p:nvSpPr>
          <p:cNvPr id="21" name="Rectangle 20"/>
          <p:cNvSpPr/>
          <p:nvPr userDrawn="1"/>
        </p:nvSpPr>
        <p:spPr>
          <a:xfrm>
            <a:off x="495302" y="6459744"/>
            <a:ext cx="1971564"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solidFill>
                <a:srgbClr val="000000"/>
              </a:solidFill>
            </a:endParaRPr>
          </a:p>
        </p:txBody>
      </p:sp>
      <p:sp>
        <p:nvSpPr>
          <p:cNvPr id="7" name="Content Placeholder 19"/>
          <p:cNvSpPr>
            <a:spLocks noGrp="1"/>
          </p:cNvSpPr>
          <p:nvPr>
            <p:ph sz="quarter" idx="11" hasCustomPrompt="1"/>
          </p:nvPr>
        </p:nvSpPr>
        <p:spPr>
          <a:xfrm>
            <a:off x="495302" y="5985386"/>
            <a:ext cx="4723295" cy="361031"/>
          </a:xfrm>
        </p:spPr>
        <p:txBody>
          <a:bodyPr anchor="b">
            <a:noAutofit/>
          </a:bodyPr>
          <a:lstStyle>
            <a:lvl1pPr marL="0" indent="0">
              <a:buFontTx/>
              <a:buNone/>
              <a:defRPr sz="1600">
                <a:solidFill>
                  <a:srgbClr val="00ADC6"/>
                </a:solidFill>
              </a:defRPr>
            </a:lvl1pPr>
          </a:lstStyle>
          <a:p>
            <a:pPr lvl="0"/>
            <a:r>
              <a:rPr lang="en-US"/>
              <a:t>Insert date</a:t>
            </a:r>
          </a:p>
        </p:txBody>
      </p:sp>
    </p:spTree>
    <p:extLst>
      <p:ext uri="{BB962C8B-B14F-4D97-AF65-F5344CB8AC3E}">
        <p14:creationId xmlns:p14="http://schemas.microsoft.com/office/powerpoint/2010/main" val="259014670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3_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95300" y="1680295"/>
            <a:ext cx="8495183" cy="39507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62020932"/>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Footer Placeholder 2"/>
          <p:cNvSpPr>
            <a:spLocks noGrp="1"/>
          </p:cNvSpPr>
          <p:nvPr>
            <p:ph type="ftr" sz="quarter" idx="10"/>
          </p:nvPr>
        </p:nvSpPr>
        <p:spPr>
          <a:xfrm>
            <a:off x="4797942" y="6309257"/>
            <a:ext cx="3962400" cy="549275"/>
          </a:xfrm>
          <a:prstGeom prst="rect">
            <a:avLst/>
          </a:prstGeom>
        </p:spPr>
        <p:txBody>
          <a:bodyPr/>
          <a:lstStyle/>
          <a:p>
            <a:pPr>
              <a:defRPr/>
            </a:pPr>
            <a:endParaRPr lang="en-US" dirty="0">
              <a:solidFill>
                <a:srgbClr val="FFFFFF"/>
              </a:solidFill>
            </a:endParaRPr>
          </a:p>
        </p:txBody>
      </p:sp>
      <p:sp>
        <p:nvSpPr>
          <p:cNvPr id="5" name="Text Placeholder 4"/>
          <p:cNvSpPr>
            <a:spLocks noGrp="1"/>
          </p:cNvSpPr>
          <p:nvPr>
            <p:ph type="body" sz="quarter" idx="11"/>
          </p:nvPr>
        </p:nvSpPr>
        <p:spPr>
          <a:xfrm>
            <a:off x="674159" y="1540933"/>
            <a:ext cx="3811058" cy="452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Picture Placeholder 6"/>
          <p:cNvSpPr>
            <a:spLocks noGrp="1"/>
          </p:cNvSpPr>
          <p:nvPr>
            <p:ph type="pic" sz="quarter" idx="12"/>
          </p:nvPr>
        </p:nvSpPr>
        <p:spPr>
          <a:xfrm>
            <a:off x="4829175" y="1524005"/>
            <a:ext cx="4347633" cy="4538133"/>
          </a:xfrm>
        </p:spPr>
        <p:txBody>
          <a:bodyPr/>
          <a:lstStyle/>
          <a:p>
            <a:endParaRPr lang="en-US" dirty="0"/>
          </a:p>
        </p:txBody>
      </p:sp>
    </p:spTree>
    <p:extLst>
      <p:ext uri="{BB962C8B-B14F-4D97-AF65-F5344CB8AC3E}">
        <p14:creationId xmlns:p14="http://schemas.microsoft.com/office/powerpoint/2010/main" val="420354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1"/>
          </p:nvPr>
        </p:nvSpPr>
        <p:spPr>
          <a:xfrm>
            <a:off x="681069" y="1619262"/>
            <a:ext cx="8538765"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algn="r"/>
            <a:endParaRPr lang="en-GB" dirty="0">
              <a:solidFill>
                <a:srgbClr val="000000"/>
              </a:solidFill>
            </a:endParaRPr>
          </a:p>
        </p:txBody>
      </p:sp>
    </p:spTree>
    <p:extLst>
      <p:ext uri="{BB962C8B-B14F-4D97-AF65-F5344CB8AC3E}">
        <p14:creationId xmlns:p14="http://schemas.microsoft.com/office/powerpoint/2010/main" val="201576852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81069" y="358781"/>
            <a:ext cx="8538765" cy="719139"/>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36" name="Shape 36"/>
          <p:cNvSpPr>
            <a:spLocks noGrp="1"/>
          </p:cNvSpPr>
          <p:nvPr>
            <p:ph type="dgm" idx="2"/>
          </p:nvPr>
        </p:nvSpPr>
        <p:spPr>
          <a:xfrm>
            <a:off x="681069" y="1619262"/>
            <a:ext cx="8538765"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37" name="Shape 37"/>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3905928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2564657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81069" y="358781"/>
            <a:ext cx="8538765" cy="719139"/>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body" idx="1"/>
          </p:nvPr>
        </p:nvSpPr>
        <p:spPr>
          <a:xfrm>
            <a:off x="681037" y="1619262"/>
            <a:ext cx="4185972"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5032191" y="1619262"/>
            <a:ext cx="4187693"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38715245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rot="5400000">
            <a:off x="5363511" y="2080881"/>
            <a:ext cx="5578475" cy="2134262"/>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1"/>
          </p:nvPr>
        </p:nvSpPr>
        <p:spPr>
          <a:xfrm rot="5400000">
            <a:off x="1011507" y="28310"/>
            <a:ext cx="5578475" cy="6239403"/>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30321373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body" idx="1"/>
          </p:nvPr>
        </p:nvSpPr>
        <p:spPr>
          <a:xfrm rot="5400000">
            <a:off x="2791500" y="-491131"/>
            <a:ext cx="4317999" cy="8538765"/>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251844151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1941706" y="4800747"/>
            <a:ext cx="5943599" cy="566737"/>
          </a:xfrm>
          <a:prstGeom prst="rect">
            <a:avLst/>
          </a:prstGeom>
          <a:noFill/>
          <a:ln>
            <a:noFill/>
          </a:ln>
        </p:spPr>
        <p:txBody>
          <a:bodyPr lIns="91382" tIns="91382" rIns="91382" bIns="91382"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3" name="Shape 53"/>
          <p:cNvSpPr>
            <a:spLocks noGrp="1"/>
          </p:cNvSpPr>
          <p:nvPr>
            <p:ph type="pic" idx="2"/>
          </p:nvPr>
        </p:nvSpPr>
        <p:spPr>
          <a:xfrm>
            <a:off x="1941706" y="612775"/>
            <a:ext cx="5943599" cy="4114800"/>
          </a:xfrm>
          <a:prstGeom prst="rect">
            <a:avLst/>
          </a:prstGeom>
          <a:noFill/>
          <a:ln>
            <a:noFill/>
          </a:ln>
        </p:spPr>
        <p:txBody>
          <a:bodyPr lIns="91382" tIns="91382" rIns="91382" bIns="91382" anchor="t" anchorCtr="0"/>
          <a:lstStyle>
            <a:lvl1pPr marL="0" marR="0" lvl="0" indent="0" algn="l" rtl="0">
              <a:spcBef>
                <a:spcPts val="639"/>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6993"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3984" marR="0" lvl="2" indent="0" algn="l" rtl="0">
              <a:spcBef>
                <a:spcPts val="480"/>
              </a:spcBef>
              <a:spcAft>
                <a:spcPts val="0"/>
              </a:spcAft>
              <a:buClr>
                <a:schemeClr val="dk1"/>
              </a:buClr>
              <a:buFont typeface="Arial"/>
              <a:buNone/>
              <a:defRPr sz="2300" b="0" i="0" u="none" strike="noStrike" cap="none">
                <a:solidFill>
                  <a:schemeClr val="dk1"/>
                </a:solidFill>
                <a:latin typeface="Arial"/>
                <a:ea typeface="Arial"/>
                <a:cs typeface="Arial"/>
                <a:sym typeface="Arial"/>
              </a:defRPr>
            </a:lvl3pPr>
            <a:lvl4pPr marL="1370976"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7969"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496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1952"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198944"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5936"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54" name="Shape 54"/>
          <p:cNvSpPr txBox="1">
            <a:spLocks noGrp="1"/>
          </p:cNvSpPr>
          <p:nvPr>
            <p:ph type="body" idx="1"/>
          </p:nvPr>
        </p:nvSpPr>
        <p:spPr>
          <a:xfrm>
            <a:off x="1941706" y="5367478"/>
            <a:ext cx="5943599" cy="804861"/>
          </a:xfrm>
          <a:prstGeom prst="rect">
            <a:avLst/>
          </a:prstGeom>
          <a:noFill/>
          <a:ln>
            <a:noFill/>
          </a:ln>
        </p:spPr>
        <p:txBody>
          <a:bodyPr lIns="91382" tIns="91382" rIns="91382" bIns="91382"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6993" marR="0" lvl="1" indent="0" algn="l" rtl="0">
              <a:spcBef>
                <a:spcPts val="241"/>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3984" marR="0" lvl="2" indent="0" algn="l" rtl="0">
              <a:spcBef>
                <a:spcPts val="199"/>
              </a:spcBef>
              <a:spcAft>
                <a:spcPts val="0"/>
              </a:spcAft>
              <a:buClr>
                <a:schemeClr val="dk1"/>
              </a:buClr>
              <a:buFont typeface="Arial"/>
              <a:buNone/>
              <a:defRPr sz="1100" b="0" i="0" u="none" strike="noStrike" cap="none">
                <a:solidFill>
                  <a:schemeClr val="dk1"/>
                </a:solidFill>
                <a:latin typeface="Arial"/>
                <a:ea typeface="Arial"/>
                <a:cs typeface="Arial"/>
                <a:sym typeface="Arial"/>
              </a:defRPr>
            </a:lvl3pPr>
            <a:lvl4pPr marL="1370976"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7969"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496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1952"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198944"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5936"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31451289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95300" y="273051"/>
            <a:ext cx="3259006" cy="1162049"/>
          </a:xfrm>
          <a:prstGeom prst="rect">
            <a:avLst/>
          </a:prstGeom>
          <a:noFill/>
          <a:ln>
            <a:noFill/>
          </a:ln>
        </p:spPr>
        <p:txBody>
          <a:bodyPr lIns="91382" tIns="91382" rIns="91382" bIns="91382"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body" idx="1"/>
          </p:nvPr>
        </p:nvSpPr>
        <p:spPr>
          <a:xfrm>
            <a:off x="3872972" y="273049"/>
            <a:ext cx="5537729" cy="5853112"/>
          </a:xfrm>
          <a:prstGeom prst="rect">
            <a:avLst/>
          </a:prstGeom>
          <a:noFill/>
          <a:ln>
            <a:noFill/>
          </a:ln>
        </p:spPr>
        <p:txBody>
          <a:bodyPr lIns="91382" tIns="91382" rIns="91382" bIns="91382" anchor="t" anchorCtr="0"/>
          <a:lstStyle>
            <a:lvl1pPr marL="342744" marR="0" lvl="0" indent="-139636" algn="l" rtl="0">
              <a:spcBef>
                <a:spcPts val="639"/>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31703"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120263" marR="0" lvl="4"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1577257" marR="0" lvl="5"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034249" marR="0" lvl="6"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2491242" marR="0" lvl="7"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2948234" marR="0" lvl="8"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body" idx="2"/>
          </p:nvPr>
        </p:nvSpPr>
        <p:spPr>
          <a:xfrm>
            <a:off x="495300" y="1435104"/>
            <a:ext cx="3259006" cy="4691063"/>
          </a:xfrm>
          <a:prstGeom prst="rect">
            <a:avLst/>
          </a:prstGeom>
          <a:noFill/>
          <a:ln>
            <a:noFill/>
          </a:ln>
        </p:spPr>
        <p:txBody>
          <a:bodyPr lIns="91382" tIns="91382" rIns="91382" bIns="91382"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6993" marR="0" lvl="1" indent="0" algn="l" rtl="0">
              <a:spcBef>
                <a:spcPts val="241"/>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3984" marR="0" lvl="2" indent="0" algn="l" rtl="0">
              <a:spcBef>
                <a:spcPts val="199"/>
              </a:spcBef>
              <a:spcAft>
                <a:spcPts val="0"/>
              </a:spcAft>
              <a:buClr>
                <a:schemeClr val="dk1"/>
              </a:buClr>
              <a:buFont typeface="Arial"/>
              <a:buNone/>
              <a:defRPr sz="1100" b="0" i="0" u="none" strike="noStrike" cap="none">
                <a:solidFill>
                  <a:schemeClr val="dk1"/>
                </a:solidFill>
                <a:latin typeface="Arial"/>
                <a:ea typeface="Arial"/>
                <a:cs typeface="Arial"/>
                <a:sym typeface="Arial"/>
              </a:defRPr>
            </a:lvl3pPr>
            <a:lvl4pPr marL="1370976"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7969"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496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1952"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198944"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5936"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299093451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61"/>
        <p:cNvGrpSpPr/>
        <p:nvPr/>
      </p:nvGrpSpPr>
      <p:grpSpPr>
        <a:xfrm>
          <a:off x="0" y="0"/>
          <a:ext cx="0" cy="0"/>
          <a:chOff x="0" y="0"/>
          <a:chExt cx="0" cy="0"/>
        </a:xfrm>
      </p:grpSpPr>
      <p:sp>
        <p:nvSpPr>
          <p:cNvPr id="62" name="Shape 62"/>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12199640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371153115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95300" y="274637"/>
            <a:ext cx="8915400" cy="1143000"/>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1"/>
          </p:nvPr>
        </p:nvSpPr>
        <p:spPr>
          <a:xfrm>
            <a:off x="495350" y="1535117"/>
            <a:ext cx="4376869" cy="639763"/>
          </a:xfrm>
          <a:prstGeom prst="rect">
            <a:avLst/>
          </a:prstGeom>
          <a:noFill/>
          <a:ln>
            <a:noFill/>
          </a:ln>
        </p:spPr>
        <p:txBody>
          <a:bodyPr lIns="91382" tIns="91382" rIns="91382" bIns="91382" anchor="b" anchorCtr="0"/>
          <a:lstStyle>
            <a:lvl1pPr marL="0" marR="0" lvl="0" indent="0" algn="l" rtl="0">
              <a:spcBef>
                <a:spcPts val="480"/>
              </a:spcBef>
              <a:spcAft>
                <a:spcPts val="0"/>
              </a:spcAft>
              <a:buClr>
                <a:schemeClr val="dk1"/>
              </a:buClr>
              <a:buFont typeface="Arial"/>
              <a:buNone/>
              <a:defRPr sz="2300" b="1" i="0" u="none" strike="noStrike" cap="none">
                <a:solidFill>
                  <a:schemeClr val="dk1"/>
                </a:solidFill>
                <a:latin typeface="Arial"/>
                <a:ea typeface="Arial"/>
                <a:cs typeface="Arial"/>
                <a:sym typeface="Arial"/>
              </a:defRPr>
            </a:lvl1pPr>
            <a:lvl2pPr marL="456993"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3984"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0976"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7969"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496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1952"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198944"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5936"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body" idx="2"/>
          </p:nvPr>
        </p:nvSpPr>
        <p:spPr>
          <a:xfrm>
            <a:off x="495350" y="2174876"/>
            <a:ext cx="4376869" cy="3951287"/>
          </a:xfrm>
          <a:prstGeom prst="rect">
            <a:avLst/>
          </a:prstGeom>
          <a:noFill/>
          <a:ln>
            <a:noFill/>
          </a:ln>
        </p:spPr>
        <p:txBody>
          <a:bodyPr lIns="91382" tIns="91382" rIns="91382" bIns="91382" anchor="t" anchorCtr="0"/>
          <a:lstStyle>
            <a:lvl1pPr marL="342744" marR="0" lvl="0" indent="-190414"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1pPr>
            <a:lvl2pPr marL="358611" marR="0" lvl="1" indent="-231668" algn="l" rtl="0">
              <a:spcBef>
                <a:spcPts val="400"/>
              </a:spcBef>
              <a:spcAft>
                <a:spcPts val="0"/>
              </a:spcAft>
              <a:buClr>
                <a:schemeClr val="dk1"/>
              </a:buClr>
              <a:buSzPct val="100000"/>
              <a:buFont typeface="Arial"/>
              <a:buAutoNum type="arabicPeriod"/>
              <a:defRPr sz="2000" b="0" i="0" u="none" strike="noStrike" cap="none">
                <a:solidFill>
                  <a:schemeClr val="dk1"/>
                </a:solidFill>
                <a:latin typeface="Arial"/>
                <a:ea typeface="Arial"/>
                <a:cs typeface="Arial"/>
                <a:sym typeface="Arial"/>
              </a:defRPr>
            </a:lvl2pPr>
            <a:lvl3pPr marL="620430" marR="0" lvl="2" indent="-150743"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body" idx="3"/>
          </p:nvPr>
        </p:nvSpPr>
        <p:spPr>
          <a:xfrm>
            <a:off x="5032110" y="1535117"/>
            <a:ext cx="4378589" cy="639763"/>
          </a:xfrm>
          <a:prstGeom prst="rect">
            <a:avLst/>
          </a:prstGeom>
          <a:noFill/>
          <a:ln>
            <a:noFill/>
          </a:ln>
        </p:spPr>
        <p:txBody>
          <a:bodyPr lIns="91382" tIns="91382" rIns="91382" bIns="91382" anchor="b" anchorCtr="0"/>
          <a:lstStyle>
            <a:lvl1pPr marL="0" marR="0" lvl="0" indent="0" algn="l" rtl="0">
              <a:spcBef>
                <a:spcPts val="480"/>
              </a:spcBef>
              <a:spcAft>
                <a:spcPts val="0"/>
              </a:spcAft>
              <a:buClr>
                <a:schemeClr val="dk1"/>
              </a:buClr>
              <a:buFont typeface="Arial"/>
              <a:buNone/>
              <a:defRPr sz="2300" b="1" i="0" u="none" strike="noStrike" cap="none">
                <a:solidFill>
                  <a:schemeClr val="dk1"/>
                </a:solidFill>
                <a:latin typeface="Arial"/>
                <a:ea typeface="Arial"/>
                <a:cs typeface="Arial"/>
                <a:sym typeface="Arial"/>
              </a:defRPr>
            </a:lvl1pPr>
            <a:lvl2pPr marL="456993"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3984"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0976"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7969"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496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1952"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198944"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5936"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4"/>
          </p:nvPr>
        </p:nvSpPr>
        <p:spPr>
          <a:xfrm>
            <a:off x="5032110" y="2174876"/>
            <a:ext cx="4378589" cy="3951287"/>
          </a:xfrm>
          <a:prstGeom prst="rect">
            <a:avLst/>
          </a:prstGeom>
          <a:noFill/>
          <a:ln>
            <a:noFill/>
          </a:ln>
        </p:spPr>
        <p:txBody>
          <a:bodyPr lIns="91382" tIns="91382" rIns="91382" bIns="91382" anchor="t" anchorCtr="0"/>
          <a:lstStyle>
            <a:lvl1pPr marL="342744" marR="0" lvl="0" indent="-190414"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1pPr>
            <a:lvl2pPr marL="358611" marR="0" lvl="1" indent="-231668" algn="l" rtl="0">
              <a:spcBef>
                <a:spcPts val="400"/>
              </a:spcBef>
              <a:spcAft>
                <a:spcPts val="0"/>
              </a:spcAft>
              <a:buClr>
                <a:schemeClr val="dk1"/>
              </a:buClr>
              <a:buSzPct val="100000"/>
              <a:buFont typeface="Arial"/>
              <a:buAutoNum type="arabicPeriod"/>
              <a:defRPr sz="2000" b="0" i="0" u="none" strike="noStrike" cap="none">
                <a:solidFill>
                  <a:schemeClr val="dk1"/>
                </a:solidFill>
                <a:latin typeface="Arial"/>
                <a:ea typeface="Arial"/>
                <a:cs typeface="Arial"/>
                <a:sym typeface="Arial"/>
              </a:defRPr>
            </a:lvl2pPr>
            <a:lvl3pPr marL="620430" marR="0" lvl="2" indent="-150743"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343113826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782505" y="4407043"/>
            <a:ext cx="8420100" cy="1362075"/>
          </a:xfrm>
          <a:prstGeom prst="rect">
            <a:avLst/>
          </a:prstGeom>
          <a:noFill/>
          <a:ln>
            <a:noFill/>
          </a:ln>
        </p:spPr>
        <p:txBody>
          <a:bodyPr lIns="91382" tIns="91382" rIns="91382" bIns="91382" anchor="t" anchorCtr="0"/>
          <a:lstStyle>
            <a:lvl1pPr marL="0" marR="0" lvl="0" indent="0" algn="l" rtl="0">
              <a:spcBef>
                <a:spcPts val="0"/>
              </a:spcBef>
              <a:spcAft>
                <a:spcPts val="0"/>
              </a:spcAft>
              <a:buNone/>
              <a:defRPr sz="4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1"/>
          </p:nvPr>
        </p:nvSpPr>
        <p:spPr>
          <a:xfrm>
            <a:off x="782505" y="2906713"/>
            <a:ext cx="8420100" cy="1500187"/>
          </a:xfrm>
          <a:prstGeom prst="rect">
            <a:avLst/>
          </a:prstGeom>
          <a:noFill/>
          <a:ln>
            <a:noFill/>
          </a:ln>
        </p:spPr>
        <p:txBody>
          <a:bodyPr lIns="91382" tIns="91382" rIns="91382" bIns="91382"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6993"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3984"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0976"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7969"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496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1952"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198944"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5936"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66951925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58"/>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6993" indent="0" algn="ctr">
              <a:buNone/>
              <a:defRPr>
                <a:solidFill>
                  <a:schemeClr val="tx1">
                    <a:tint val="75000"/>
                  </a:schemeClr>
                </a:solidFill>
              </a:defRPr>
            </a:lvl2pPr>
            <a:lvl3pPr marL="913984" indent="0" algn="ctr">
              <a:buNone/>
              <a:defRPr>
                <a:solidFill>
                  <a:schemeClr val="tx1">
                    <a:tint val="75000"/>
                  </a:schemeClr>
                </a:solidFill>
              </a:defRPr>
            </a:lvl3pPr>
            <a:lvl4pPr marL="1370976" indent="0" algn="ctr">
              <a:buNone/>
              <a:defRPr>
                <a:solidFill>
                  <a:schemeClr val="tx1">
                    <a:tint val="75000"/>
                  </a:schemeClr>
                </a:solidFill>
              </a:defRPr>
            </a:lvl4pPr>
            <a:lvl5pPr marL="1827969" indent="0" algn="ctr">
              <a:buNone/>
              <a:defRPr>
                <a:solidFill>
                  <a:schemeClr val="tx1">
                    <a:tint val="75000"/>
                  </a:schemeClr>
                </a:solidFill>
              </a:defRPr>
            </a:lvl5pPr>
            <a:lvl6pPr marL="2284960" indent="0" algn="ctr">
              <a:buNone/>
              <a:defRPr>
                <a:solidFill>
                  <a:schemeClr val="tx1">
                    <a:tint val="75000"/>
                  </a:schemeClr>
                </a:solidFill>
              </a:defRPr>
            </a:lvl6pPr>
            <a:lvl7pPr marL="2741952" indent="0" algn="ctr">
              <a:buNone/>
              <a:defRPr>
                <a:solidFill>
                  <a:schemeClr val="tx1">
                    <a:tint val="75000"/>
                  </a:schemeClr>
                </a:solidFill>
              </a:defRPr>
            </a:lvl7pPr>
            <a:lvl8pPr marL="3198944" indent="0" algn="ctr">
              <a:buNone/>
              <a:defRPr>
                <a:solidFill>
                  <a:schemeClr val="tx1">
                    <a:tint val="75000"/>
                  </a:schemeClr>
                </a:solidFill>
              </a:defRPr>
            </a:lvl8pPr>
            <a:lvl9pPr marL="365593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95300" y="6356478"/>
            <a:ext cx="2311400" cy="365125"/>
          </a:xfrm>
          <a:prstGeom prst="rect">
            <a:avLst/>
          </a:prstGeom>
        </p:spPr>
        <p:txBody>
          <a:bodyPr lIns="91398" tIns="45699" rIns="91398" bIns="45699"/>
          <a:lstStyle/>
          <a:p>
            <a:endParaRPr lang="en-GB" dirty="0">
              <a:solidFill>
                <a:srgbClr val="000000"/>
              </a:solidFill>
            </a:endParaRPr>
          </a:p>
        </p:txBody>
      </p:sp>
      <p:sp>
        <p:nvSpPr>
          <p:cNvPr id="5" name="Footer Placeholder 4"/>
          <p:cNvSpPr>
            <a:spLocks noGrp="1"/>
          </p:cNvSpPr>
          <p:nvPr>
            <p:ph type="ftr" sz="quarter" idx="11"/>
          </p:nvPr>
        </p:nvSpPr>
        <p:spPr/>
        <p:txBody>
          <a:bodyPr/>
          <a:lstStyle/>
          <a:p>
            <a:endParaRPr lang="en-GB" dirty="0">
              <a:solidFill>
                <a:srgbClr val="000000"/>
              </a:solidFill>
            </a:endParaRPr>
          </a:p>
        </p:txBody>
      </p:sp>
      <p:sp>
        <p:nvSpPr>
          <p:cNvPr id="6" name="Slide Number Placeholder 5"/>
          <p:cNvSpPr>
            <a:spLocks noGrp="1"/>
          </p:cNvSpPr>
          <p:nvPr>
            <p:ph type="sldNum" sz="quarter" idx="12"/>
          </p:nvPr>
        </p:nvSpPr>
        <p:spPr>
          <a:xfrm>
            <a:off x="7099300" y="6356478"/>
            <a:ext cx="2311400" cy="365125"/>
          </a:xfrm>
          <a:prstGeom prst="rect">
            <a:avLst/>
          </a:prstGeom>
        </p:spPr>
        <p:txBody>
          <a:bodyPr lIns="91398" tIns="45699" rIns="91398" bIns="45699"/>
          <a:lstStyle/>
          <a:p>
            <a:fld id="{E4EF6B15-7296-41D6-8179-B69D0EADB4FA}"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712662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37" y="1592"/>
          <a:ext cx="1587" cy="1587"/>
        </p:xfrm>
        <a:graphic>
          <a:graphicData uri="http://schemas.openxmlformats.org/presentationml/2006/ole">
            <mc:AlternateContent xmlns:mc="http://schemas.openxmlformats.org/markup-compatibility/2006">
              <mc:Choice xmlns:v="urn:schemas-microsoft-com:vml" Requires="v">
                <p:oleObj spid="_x0000_s4098"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7"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48" y="163512"/>
            <a:ext cx="8370209" cy="831851"/>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471300" y="1509714"/>
            <a:ext cx="8963555"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hasCustomPrompt="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198" indent="-184066">
              <a:buFont typeface="Arial" panose="020B0604020202020204" pitchFamily="34" charset="0"/>
              <a:buChar char="•"/>
              <a:defRPr sz="1400"/>
            </a:lvl2pPr>
            <a:lvl3pPr marL="720397" indent="-277686">
              <a:buFont typeface="Courier New" panose="02070309020205020404" pitchFamily="49" charset="0"/>
              <a:buChar char="o"/>
              <a:defRPr sz="1400" baseline="0"/>
            </a:lvl3pPr>
          </a:lstStyle>
          <a:p>
            <a:pPr lvl="0"/>
            <a:r>
              <a:rPr lang="en-US"/>
              <a:t>Click to add notes or sources</a:t>
            </a:r>
          </a:p>
        </p:txBody>
      </p:sp>
      <p:sp>
        <p:nvSpPr>
          <p:cNvPr id="7" name="Text Placeholder 36"/>
          <p:cNvSpPr>
            <a:spLocks noGrp="1"/>
          </p:cNvSpPr>
          <p:nvPr>
            <p:ph type="body" sz="quarter" idx="4294967295" hasCustomPrompt="1"/>
          </p:nvPr>
        </p:nvSpPr>
        <p:spPr>
          <a:xfrm>
            <a:off x="2140687" y="5545983"/>
            <a:ext cx="5624639" cy="669027"/>
          </a:xfrm>
          <a:prstGeom prst="rect">
            <a:avLst/>
          </a:prstGeom>
          <a:solidFill>
            <a:schemeClr val="accent4"/>
          </a:solidFill>
          <a:ln w="9525" cap="flat" cmpd="sng" algn="ctr">
            <a:noFill/>
            <a:prstDash val="solid"/>
            <a:round/>
            <a:headEnd type="none" w="med" len="med"/>
            <a:tailEnd type="none" w="med" len="med"/>
          </a:ln>
          <a:effectLst/>
        </p:spPr>
        <p:txBody>
          <a:bodyPr vert="horz" wrap="square" lIns="107949" tIns="91398" rIns="107949" bIns="91398"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400" kern="1200" smtClean="0">
                <a:ea typeface="+mn-ea"/>
              </a:defRPr>
            </a:lvl2pPr>
            <a:lvl3pPr>
              <a:defRPr lang="en-US" sz="1400" kern="1200" smtClean="0">
                <a:ea typeface="+mn-ea"/>
              </a:defRPr>
            </a:lvl3pPr>
            <a:lvl4pPr>
              <a:defRPr lang="en-US" sz="1400" kern="1200" smtClean="0">
                <a:ea typeface="+mn-ea"/>
              </a:defRPr>
            </a:lvl4pPr>
            <a:lvl5pPr>
              <a:defRPr lang="en-GB" sz="1400" kern="1200">
                <a:ea typeface="+mn-ea"/>
              </a:defRPr>
            </a:lvl5pPr>
          </a:lstStyle>
          <a:p>
            <a:pPr marL="0" marR="0" lvl="0" indent="0" algn="ctr" latinLnBrk="0"/>
            <a:r>
              <a:rPr lang="en-US"/>
              <a:t>Click to edit text. Use this ‘takeaway box’ to </a:t>
            </a:r>
            <a:r>
              <a:rPr lang="en-US" err="1"/>
              <a:t>summarise</a:t>
            </a:r>
            <a:r>
              <a:rPr lang="en-US"/>
              <a:t> the key message of the slide</a:t>
            </a:r>
            <a:endParaRPr lang="en-GB"/>
          </a:p>
        </p:txBody>
      </p:sp>
      <p:sp>
        <p:nvSpPr>
          <p:cNvPr id="4" name="Text Placeholder 3"/>
          <p:cNvSpPr>
            <a:spLocks noGrp="1"/>
          </p:cNvSpPr>
          <p:nvPr>
            <p:ph type="body" sz="quarter" idx="12" hasCustomPrompt="1"/>
          </p:nvPr>
        </p:nvSpPr>
        <p:spPr>
          <a:xfrm>
            <a:off x="471488" y="995369"/>
            <a:ext cx="8369300" cy="309563"/>
          </a:xfrm>
          <a:noFill/>
          <a:ln w="9525" algn="ctr">
            <a:noFill/>
            <a:miter lim="800000"/>
            <a:headEnd/>
            <a:tailEnd/>
          </a:ln>
          <a:effectLst/>
        </p:spPr>
        <p:txBody>
          <a:bodyPr vert="horz" wrap="square" lIns="0" tIns="44418" rIns="0" bIns="44418" numCol="1" anchor="b" anchorCtr="0" compatLnSpc="1">
            <a:prstTxWarp prst="textNoShape">
              <a:avLst/>
            </a:prstTxWarp>
          </a:bodyPr>
          <a:lstStyle>
            <a:lvl1pPr>
              <a:defRPr lang="en-US" sz="1600" b="0" kern="0" dirty="0" smtClean="0">
                <a:solidFill>
                  <a:schemeClr val="tx2"/>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2730759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orizontal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48" y="161368"/>
            <a:ext cx="8370209" cy="833999"/>
          </a:xfrm>
          <a:prstGeom prst="rect">
            <a:avLst/>
          </a:prstGeom>
          <a:noFill/>
          <a:ln w="9525" algn="ctr">
            <a:noFill/>
            <a:miter lim="800000"/>
            <a:headEnd/>
            <a:tailEnd/>
          </a:ln>
          <a:effectLst/>
        </p:spPr>
        <p:txBody>
          <a:bodyPr vert="horz" wrap="square" lIns="0" tIns="44418" rIns="0" bIns="44418"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21" name="Text Placeholder 20"/>
          <p:cNvSpPr>
            <a:spLocks noGrp="1"/>
          </p:cNvSpPr>
          <p:nvPr>
            <p:ph type="body" sz="quarter" idx="10" hasCustomPrompt="1"/>
          </p:nvPr>
        </p:nvSpPr>
        <p:spPr>
          <a:xfrm>
            <a:off x="2144687" y="3260683"/>
            <a:ext cx="7093441" cy="1512000"/>
          </a:xfrm>
          <a:prstGeom prst="rect">
            <a:avLst/>
          </a:prstGeom>
        </p:spPr>
        <p:txBody>
          <a:bodyPr anchor="ctr"/>
          <a:lstStyle>
            <a:lvl1pPr marL="0" indent="0">
              <a:buFont typeface="Arial" panose="020B0604020202020204" pitchFamily="34" charset="0"/>
              <a:buNone/>
              <a:defRPr sz="1400" b="1"/>
            </a:lvl1pPr>
            <a:lvl2pPr marL="360198" indent="-184066">
              <a:buFont typeface="Arial" panose="020B0604020202020204" pitchFamily="34" charset="0"/>
              <a:buChar char="•"/>
              <a:defRPr sz="1400"/>
            </a:lvl2pPr>
            <a:lvl3pPr marL="720397" indent="-277686">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5" name="Text Placeholder 2"/>
          <p:cNvSpPr>
            <a:spLocks noGrp="1"/>
          </p:cNvSpPr>
          <p:nvPr>
            <p:ph type="body" idx="1" hasCustomPrompt="1"/>
          </p:nvPr>
        </p:nvSpPr>
        <p:spPr>
          <a:xfrm>
            <a:off x="471224" y="1568495"/>
            <a:ext cx="1601457" cy="1512000"/>
          </a:xfrm>
          <a:prstGeom prst="rect">
            <a:avLst/>
          </a:prstGeom>
          <a:solidFill>
            <a:schemeClr val="accent4"/>
          </a:solidFill>
          <a:ln>
            <a:noFill/>
          </a:ln>
        </p:spPr>
        <p:txBody>
          <a:bodyPr lIns="71967" rIns="71967" anchor="ctr"/>
          <a:lstStyle>
            <a:lvl1pPr marL="0" indent="0" algn="ctr">
              <a:spcBef>
                <a:spcPts val="0"/>
              </a:spcBef>
              <a:buNone/>
              <a:defRPr sz="1600" b="1" u="none">
                <a:solidFill>
                  <a:schemeClr val="bg1"/>
                </a:solidFill>
              </a:defRPr>
            </a:lvl1pPr>
            <a:lvl2pPr marL="456993" indent="0">
              <a:buNone/>
              <a:defRPr sz="1800">
                <a:solidFill>
                  <a:schemeClr val="tx1">
                    <a:tint val="75000"/>
                  </a:schemeClr>
                </a:solidFill>
              </a:defRPr>
            </a:lvl2pPr>
            <a:lvl3pPr marL="913984" indent="0">
              <a:buNone/>
              <a:defRPr sz="1600">
                <a:solidFill>
                  <a:schemeClr val="tx1">
                    <a:tint val="75000"/>
                  </a:schemeClr>
                </a:solidFill>
              </a:defRPr>
            </a:lvl3pPr>
            <a:lvl4pPr marL="1370976" indent="0">
              <a:buNone/>
              <a:defRPr sz="1400">
                <a:solidFill>
                  <a:schemeClr val="tx1">
                    <a:tint val="75000"/>
                  </a:schemeClr>
                </a:solidFill>
              </a:defRPr>
            </a:lvl4pPr>
            <a:lvl5pPr marL="1827969" indent="0">
              <a:buNone/>
              <a:defRPr sz="1400">
                <a:solidFill>
                  <a:schemeClr val="tx1">
                    <a:tint val="75000"/>
                  </a:schemeClr>
                </a:solidFill>
              </a:defRPr>
            </a:lvl5pPr>
            <a:lvl6pPr marL="2284960" indent="0">
              <a:buNone/>
              <a:defRPr sz="1400">
                <a:solidFill>
                  <a:schemeClr val="tx1">
                    <a:tint val="75000"/>
                  </a:schemeClr>
                </a:solidFill>
              </a:defRPr>
            </a:lvl6pPr>
            <a:lvl7pPr marL="2741952" indent="0">
              <a:buNone/>
              <a:defRPr sz="1400">
                <a:solidFill>
                  <a:schemeClr val="tx1">
                    <a:tint val="75000"/>
                  </a:schemeClr>
                </a:solidFill>
              </a:defRPr>
            </a:lvl7pPr>
            <a:lvl8pPr marL="3198944" indent="0">
              <a:buNone/>
              <a:defRPr sz="1400">
                <a:solidFill>
                  <a:schemeClr val="tx1">
                    <a:tint val="75000"/>
                  </a:schemeClr>
                </a:solidFill>
              </a:defRPr>
            </a:lvl8pPr>
            <a:lvl9pPr marL="3655936" indent="0">
              <a:buNone/>
              <a:defRPr sz="1400">
                <a:solidFill>
                  <a:schemeClr val="tx1">
                    <a:tint val="75000"/>
                  </a:schemeClr>
                </a:solidFill>
              </a:defRPr>
            </a:lvl9pPr>
          </a:lstStyle>
          <a:p>
            <a:pPr lvl="0"/>
            <a:r>
              <a:rPr lang="en-US"/>
              <a:t>Click to edit Box 1</a:t>
            </a:r>
          </a:p>
        </p:txBody>
      </p:sp>
      <p:sp>
        <p:nvSpPr>
          <p:cNvPr id="12" name="Text Placeholder 20"/>
          <p:cNvSpPr>
            <a:spLocks noGrp="1"/>
          </p:cNvSpPr>
          <p:nvPr>
            <p:ph type="body" sz="quarter" idx="14" hasCustomPrompt="1"/>
          </p:nvPr>
        </p:nvSpPr>
        <p:spPr>
          <a:xfrm>
            <a:off x="2144687" y="1568495"/>
            <a:ext cx="7093441" cy="1512000"/>
          </a:xfrm>
          <a:prstGeom prst="rect">
            <a:avLst/>
          </a:prstGeom>
        </p:spPr>
        <p:txBody>
          <a:bodyPr anchor="ctr"/>
          <a:lstStyle>
            <a:lvl1pPr marL="0" indent="0">
              <a:buFont typeface="Arial" panose="020B0604020202020204" pitchFamily="34" charset="0"/>
              <a:buNone/>
              <a:defRPr sz="1400" b="1"/>
            </a:lvl1pPr>
            <a:lvl2pPr marL="360198" indent="-184066">
              <a:buFont typeface="Arial" panose="020B0604020202020204" pitchFamily="34" charset="0"/>
              <a:buChar char="•"/>
              <a:defRPr sz="1400"/>
            </a:lvl2pPr>
            <a:lvl3pPr marL="720397" indent="-277686">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8" name="Text Placeholder 2"/>
          <p:cNvSpPr>
            <a:spLocks noGrp="1"/>
          </p:cNvSpPr>
          <p:nvPr>
            <p:ph type="body" idx="15" hasCustomPrompt="1"/>
          </p:nvPr>
        </p:nvSpPr>
        <p:spPr>
          <a:xfrm>
            <a:off x="471224" y="3260683"/>
            <a:ext cx="1601457" cy="1512000"/>
          </a:xfrm>
          <a:prstGeom prst="rect">
            <a:avLst/>
          </a:prstGeom>
          <a:solidFill>
            <a:schemeClr val="accent4"/>
          </a:solidFill>
        </p:spPr>
        <p:txBody>
          <a:bodyPr lIns="71967" rIns="71967" anchor="ctr"/>
          <a:lstStyle>
            <a:lvl1pPr marL="0" indent="0" algn="ctr">
              <a:spcBef>
                <a:spcPts val="0"/>
              </a:spcBef>
              <a:buNone/>
              <a:defRPr sz="1600" b="1" u="none" baseline="0">
                <a:solidFill>
                  <a:schemeClr val="bg1"/>
                </a:solidFill>
              </a:defRPr>
            </a:lvl1pPr>
            <a:lvl2pPr marL="456993" indent="0">
              <a:buNone/>
              <a:defRPr sz="1800">
                <a:solidFill>
                  <a:schemeClr val="tx1">
                    <a:tint val="75000"/>
                  </a:schemeClr>
                </a:solidFill>
              </a:defRPr>
            </a:lvl2pPr>
            <a:lvl3pPr marL="913984" indent="0">
              <a:buNone/>
              <a:defRPr sz="1600">
                <a:solidFill>
                  <a:schemeClr val="tx1">
                    <a:tint val="75000"/>
                  </a:schemeClr>
                </a:solidFill>
              </a:defRPr>
            </a:lvl3pPr>
            <a:lvl4pPr marL="1370976" indent="0">
              <a:buNone/>
              <a:defRPr sz="1400">
                <a:solidFill>
                  <a:schemeClr val="tx1">
                    <a:tint val="75000"/>
                  </a:schemeClr>
                </a:solidFill>
              </a:defRPr>
            </a:lvl4pPr>
            <a:lvl5pPr marL="1827969" indent="0">
              <a:buNone/>
              <a:defRPr sz="1400">
                <a:solidFill>
                  <a:schemeClr val="tx1">
                    <a:tint val="75000"/>
                  </a:schemeClr>
                </a:solidFill>
              </a:defRPr>
            </a:lvl5pPr>
            <a:lvl6pPr marL="2284960" indent="0">
              <a:buNone/>
              <a:defRPr sz="1400">
                <a:solidFill>
                  <a:schemeClr val="tx1">
                    <a:tint val="75000"/>
                  </a:schemeClr>
                </a:solidFill>
              </a:defRPr>
            </a:lvl6pPr>
            <a:lvl7pPr marL="2741952" indent="0">
              <a:buNone/>
              <a:defRPr sz="1400">
                <a:solidFill>
                  <a:schemeClr val="tx1">
                    <a:tint val="75000"/>
                  </a:schemeClr>
                </a:solidFill>
              </a:defRPr>
            </a:lvl7pPr>
            <a:lvl8pPr marL="3198944" indent="0">
              <a:buNone/>
              <a:defRPr sz="1400">
                <a:solidFill>
                  <a:schemeClr val="tx1">
                    <a:tint val="75000"/>
                  </a:schemeClr>
                </a:solidFill>
              </a:defRPr>
            </a:lvl8pPr>
            <a:lvl9pPr marL="3655936" indent="0">
              <a:buNone/>
              <a:defRPr sz="1400">
                <a:solidFill>
                  <a:schemeClr val="tx1">
                    <a:tint val="75000"/>
                  </a:schemeClr>
                </a:solidFill>
              </a:defRPr>
            </a:lvl9pPr>
          </a:lstStyle>
          <a:p>
            <a:pPr lvl="0"/>
            <a:r>
              <a:rPr lang="en-US"/>
              <a:t>Click to edit Box 2</a:t>
            </a:r>
          </a:p>
        </p:txBody>
      </p:sp>
      <p:sp>
        <p:nvSpPr>
          <p:cNvPr id="11" name="Text Placeholder 20"/>
          <p:cNvSpPr>
            <a:spLocks noGrp="1"/>
          </p:cNvSpPr>
          <p:nvPr>
            <p:ph type="body" sz="quarter" idx="18" hasCustomPrompt="1"/>
          </p:nvPr>
        </p:nvSpPr>
        <p:spPr>
          <a:xfrm>
            <a:off x="2144687" y="4952871"/>
            <a:ext cx="7093441" cy="1512000"/>
          </a:xfrm>
          <a:prstGeom prst="rect">
            <a:avLst/>
          </a:prstGeom>
        </p:spPr>
        <p:txBody>
          <a:bodyPr anchor="ctr"/>
          <a:lstStyle>
            <a:lvl1pPr marL="0" indent="0">
              <a:buFont typeface="Arial" panose="020B0604020202020204" pitchFamily="34" charset="0"/>
              <a:buNone/>
              <a:defRPr sz="1400" b="1"/>
            </a:lvl1pPr>
            <a:lvl2pPr marL="360198" indent="-184066">
              <a:buFont typeface="Arial" panose="020B0604020202020204" pitchFamily="34" charset="0"/>
              <a:buChar char="•"/>
              <a:defRPr sz="1400"/>
            </a:lvl2pPr>
            <a:lvl3pPr marL="720397" indent="-277686">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3" name="Text Placeholder 2"/>
          <p:cNvSpPr>
            <a:spLocks noGrp="1"/>
          </p:cNvSpPr>
          <p:nvPr>
            <p:ph type="body" idx="19" hasCustomPrompt="1"/>
          </p:nvPr>
        </p:nvSpPr>
        <p:spPr>
          <a:xfrm>
            <a:off x="471224" y="4952871"/>
            <a:ext cx="1601457" cy="1512000"/>
          </a:xfrm>
          <a:prstGeom prst="rect">
            <a:avLst/>
          </a:prstGeom>
          <a:solidFill>
            <a:schemeClr val="accent4"/>
          </a:solidFill>
        </p:spPr>
        <p:txBody>
          <a:bodyPr lIns="71967" rIns="71967" anchor="ctr"/>
          <a:lstStyle>
            <a:lvl1pPr marL="0" indent="0" algn="ctr">
              <a:spcBef>
                <a:spcPts val="0"/>
              </a:spcBef>
              <a:buNone/>
              <a:defRPr sz="1600" b="1" u="none">
                <a:solidFill>
                  <a:schemeClr val="bg1"/>
                </a:solidFill>
              </a:defRPr>
            </a:lvl1pPr>
            <a:lvl2pPr marL="456993" indent="0">
              <a:buNone/>
              <a:defRPr sz="1800">
                <a:solidFill>
                  <a:schemeClr val="tx1">
                    <a:tint val="75000"/>
                  </a:schemeClr>
                </a:solidFill>
              </a:defRPr>
            </a:lvl2pPr>
            <a:lvl3pPr marL="913984" indent="0">
              <a:buNone/>
              <a:defRPr sz="1600">
                <a:solidFill>
                  <a:schemeClr val="tx1">
                    <a:tint val="75000"/>
                  </a:schemeClr>
                </a:solidFill>
              </a:defRPr>
            </a:lvl3pPr>
            <a:lvl4pPr marL="1370976" indent="0">
              <a:buNone/>
              <a:defRPr sz="1400">
                <a:solidFill>
                  <a:schemeClr val="tx1">
                    <a:tint val="75000"/>
                  </a:schemeClr>
                </a:solidFill>
              </a:defRPr>
            </a:lvl4pPr>
            <a:lvl5pPr marL="1827969" indent="0">
              <a:buNone/>
              <a:defRPr sz="1400">
                <a:solidFill>
                  <a:schemeClr val="tx1">
                    <a:tint val="75000"/>
                  </a:schemeClr>
                </a:solidFill>
              </a:defRPr>
            </a:lvl5pPr>
            <a:lvl6pPr marL="2284960" indent="0">
              <a:buNone/>
              <a:defRPr sz="1400">
                <a:solidFill>
                  <a:schemeClr val="tx1">
                    <a:tint val="75000"/>
                  </a:schemeClr>
                </a:solidFill>
              </a:defRPr>
            </a:lvl6pPr>
            <a:lvl7pPr marL="2741952" indent="0">
              <a:buNone/>
              <a:defRPr sz="1400">
                <a:solidFill>
                  <a:schemeClr val="tx1">
                    <a:tint val="75000"/>
                  </a:schemeClr>
                </a:solidFill>
              </a:defRPr>
            </a:lvl7pPr>
            <a:lvl8pPr marL="3198944" indent="0">
              <a:buNone/>
              <a:defRPr sz="1400">
                <a:solidFill>
                  <a:schemeClr val="tx1">
                    <a:tint val="75000"/>
                  </a:schemeClr>
                </a:solidFill>
              </a:defRPr>
            </a:lvl8pPr>
            <a:lvl9pPr marL="3655936" indent="0">
              <a:buNone/>
              <a:defRPr sz="1400">
                <a:solidFill>
                  <a:schemeClr val="tx1">
                    <a:tint val="75000"/>
                  </a:schemeClr>
                </a:solidFill>
              </a:defRPr>
            </a:lvl9pPr>
          </a:lstStyle>
          <a:p>
            <a:pPr lvl="0"/>
            <a:r>
              <a:rPr lang="en-US"/>
              <a:t>Click to edit Box 3</a:t>
            </a:r>
          </a:p>
        </p:txBody>
      </p:sp>
    </p:spTree>
    <p:extLst>
      <p:ext uri="{BB962C8B-B14F-4D97-AF65-F5344CB8AC3E}">
        <p14:creationId xmlns:p14="http://schemas.microsoft.com/office/powerpoint/2010/main" val="2897374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48" y="161368"/>
            <a:ext cx="8370209" cy="833999"/>
          </a:xfrm>
          <a:prstGeom prst="rect">
            <a:avLst/>
          </a:prstGeom>
          <a:noFill/>
          <a:ln w="9525" algn="ctr">
            <a:noFill/>
            <a:miter lim="800000"/>
            <a:headEnd/>
            <a:tailEnd/>
          </a:ln>
          <a:effectLst/>
        </p:spPr>
        <p:txBody>
          <a:bodyPr vert="horz" wrap="square" lIns="0" tIns="44418" rIns="0" bIns="44418"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p:nvPr>
        </p:nvSpPr>
        <p:spPr>
          <a:xfrm>
            <a:off x="471223" y="1568502"/>
            <a:ext cx="3051907" cy="529247"/>
          </a:xfrm>
          <a:prstGeom prst="homePlate">
            <a:avLst>
              <a:gd name="adj" fmla="val 37104"/>
            </a:avLst>
          </a:prstGeom>
          <a:solidFill>
            <a:schemeClr val="accent4"/>
          </a:solidFill>
          <a:ln>
            <a:noFill/>
          </a:ln>
        </p:spPr>
        <p:txBody>
          <a:bodyPr lIns="71967" rIns="71967" anchor="ctr"/>
          <a:lstStyle>
            <a:lvl1pPr marL="0" indent="0" algn="ctr">
              <a:spcBef>
                <a:spcPts val="0"/>
              </a:spcBef>
              <a:buNone/>
              <a:defRPr sz="1600" b="1" u="none">
                <a:solidFill>
                  <a:schemeClr val="bg1"/>
                </a:solidFill>
              </a:defRPr>
            </a:lvl1pPr>
            <a:lvl2pPr marL="456993" indent="0">
              <a:buNone/>
              <a:defRPr sz="1800">
                <a:solidFill>
                  <a:schemeClr val="tx1">
                    <a:tint val="75000"/>
                  </a:schemeClr>
                </a:solidFill>
              </a:defRPr>
            </a:lvl2pPr>
            <a:lvl3pPr marL="913984" indent="0">
              <a:buNone/>
              <a:defRPr sz="1600">
                <a:solidFill>
                  <a:schemeClr val="tx1">
                    <a:tint val="75000"/>
                  </a:schemeClr>
                </a:solidFill>
              </a:defRPr>
            </a:lvl3pPr>
            <a:lvl4pPr marL="1370976" indent="0">
              <a:buNone/>
              <a:defRPr sz="1400">
                <a:solidFill>
                  <a:schemeClr val="tx1">
                    <a:tint val="75000"/>
                  </a:schemeClr>
                </a:solidFill>
              </a:defRPr>
            </a:lvl4pPr>
            <a:lvl5pPr marL="1827969" indent="0">
              <a:buNone/>
              <a:defRPr sz="1400">
                <a:solidFill>
                  <a:schemeClr val="tx1">
                    <a:tint val="75000"/>
                  </a:schemeClr>
                </a:solidFill>
              </a:defRPr>
            </a:lvl5pPr>
            <a:lvl6pPr marL="2284960" indent="0">
              <a:buNone/>
              <a:defRPr sz="1400">
                <a:solidFill>
                  <a:schemeClr val="tx1">
                    <a:tint val="75000"/>
                  </a:schemeClr>
                </a:solidFill>
              </a:defRPr>
            </a:lvl6pPr>
            <a:lvl7pPr marL="2741952" indent="0">
              <a:buNone/>
              <a:defRPr sz="1400">
                <a:solidFill>
                  <a:schemeClr val="tx1">
                    <a:tint val="75000"/>
                  </a:schemeClr>
                </a:solidFill>
              </a:defRPr>
            </a:lvl7pPr>
            <a:lvl8pPr marL="3198944" indent="0">
              <a:buNone/>
              <a:defRPr sz="1400">
                <a:solidFill>
                  <a:schemeClr val="tx1">
                    <a:tint val="75000"/>
                  </a:schemeClr>
                </a:solidFill>
              </a:defRPr>
            </a:lvl8pPr>
            <a:lvl9pPr marL="3655936" indent="0">
              <a:buNone/>
              <a:defRPr sz="1400">
                <a:solidFill>
                  <a:schemeClr val="tx1">
                    <a:tint val="75000"/>
                  </a:schemeClr>
                </a:solidFill>
              </a:defRPr>
            </a:lvl9pPr>
          </a:lstStyle>
          <a:p>
            <a:pPr lvl="0"/>
            <a:r>
              <a:rPr lang="en-US"/>
              <a:t>Click to edit Master text styles</a:t>
            </a:r>
          </a:p>
        </p:txBody>
      </p:sp>
      <p:sp>
        <p:nvSpPr>
          <p:cNvPr id="12" name="Text Placeholder 20"/>
          <p:cNvSpPr>
            <a:spLocks noGrp="1"/>
          </p:cNvSpPr>
          <p:nvPr>
            <p:ph type="body" sz="quarter" idx="14" hasCustomPrompt="1"/>
          </p:nvPr>
        </p:nvSpPr>
        <p:spPr>
          <a:xfrm>
            <a:off x="471224" y="2193263"/>
            <a:ext cx="2809859" cy="3562081"/>
          </a:xfrm>
          <a:prstGeom prst="rect">
            <a:avLst/>
          </a:prstGeom>
        </p:spPr>
        <p:txBody>
          <a:bodyPr/>
          <a:lstStyle>
            <a:lvl1pPr marL="0" indent="0">
              <a:buFont typeface="Arial" panose="020B0604020202020204" pitchFamily="34" charset="0"/>
              <a:buNone/>
              <a:defRPr sz="1400" b="1"/>
            </a:lvl1pPr>
            <a:lvl2pPr marL="360198" indent="-184066">
              <a:buFont typeface="Arial" panose="020B0604020202020204" pitchFamily="34" charset="0"/>
              <a:buChar char="•"/>
              <a:defRPr sz="1400"/>
            </a:lvl2pPr>
            <a:lvl3pPr marL="720397" indent="-277686">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0" name="Text Placeholder 2"/>
          <p:cNvSpPr>
            <a:spLocks noGrp="1"/>
          </p:cNvSpPr>
          <p:nvPr>
            <p:ph type="body" idx="20"/>
          </p:nvPr>
        </p:nvSpPr>
        <p:spPr>
          <a:xfrm>
            <a:off x="3385485" y="1568502"/>
            <a:ext cx="3051907" cy="529247"/>
          </a:xfrm>
          <a:prstGeom prst="chevron">
            <a:avLst>
              <a:gd name="adj" fmla="val 37296"/>
            </a:avLst>
          </a:prstGeom>
          <a:solidFill>
            <a:schemeClr val="accent4"/>
          </a:solidFill>
          <a:ln>
            <a:noFill/>
          </a:ln>
        </p:spPr>
        <p:txBody>
          <a:bodyPr lIns="71967" rIns="71967" anchor="ctr"/>
          <a:lstStyle>
            <a:lvl1pPr marL="0" indent="0" algn="ctr">
              <a:spcBef>
                <a:spcPts val="0"/>
              </a:spcBef>
              <a:buNone/>
              <a:defRPr sz="1600" b="1" u="none">
                <a:solidFill>
                  <a:schemeClr val="bg1"/>
                </a:solidFill>
              </a:defRPr>
            </a:lvl1pPr>
            <a:lvl2pPr marL="456993" indent="0">
              <a:buNone/>
              <a:defRPr sz="1800">
                <a:solidFill>
                  <a:schemeClr val="tx1">
                    <a:tint val="75000"/>
                  </a:schemeClr>
                </a:solidFill>
              </a:defRPr>
            </a:lvl2pPr>
            <a:lvl3pPr marL="913984" indent="0">
              <a:buNone/>
              <a:defRPr sz="1600">
                <a:solidFill>
                  <a:schemeClr val="tx1">
                    <a:tint val="75000"/>
                  </a:schemeClr>
                </a:solidFill>
              </a:defRPr>
            </a:lvl3pPr>
            <a:lvl4pPr marL="1370976" indent="0">
              <a:buNone/>
              <a:defRPr sz="1400">
                <a:solidFill>
                  <a:schemeClr val="tx1">
                    <a:tint val="75000"/>
                  </a:schemeClr>
                </a:solidFill>
              </a:defRPr>
            </a:lvl4pPr>
            <a:lvl5pPr marL="1827969" indent="0">
              <a:buNone/>
              <a:defRPr sz="1400">
                <a:solidFill>
                  <a:schemeClr val="tx1">
                    <a:tint val="75000"/>
                  </a:schemeClr>
                </a:solidFill>
              </a:defRPr>
            </a:lvl5pPr>
            <a:lvl6pPr marL="2284960" indent="0">
              <a:buNone/>
              <a:defRPr sz="1400">
                <a:solidFill>
                  <a:schemeClr val="tx1">
                    <a:tint val="75000"/>
                  </a:schemeClr>
                </a:solidFill>
              </a:defRPr>
            </a:lvl6pPr>
            <a:lvl7pPr marL="2741952" indent="0">
              <a:buNone/>
              <a:defRPr sz="1400">
                <a:solidFill>
                  <a:schemeClr val="tx1">
                    <a:tint val="75000"/>
                  </a:schemeClr>
                </a:solidFill>
              </a:defRPr>
            </a:lvl7pPr>
            <a:lvl8pPr marL="3198944" indent="0">
              <a:buNone/>
              <a:defRPr sz="1400">
                <a:solidFill>
                  <a:schemeClr val="tx1">
                    <a:tint val="75000"/>
                  </a:schemeClr>
                </a:solidFill>
              </a:defRPr>
            </a:lvl8pPr>
            <a:lvl9pPr marL="3655936" indent="0">
              <a:buNone/>
              <a:defRPr sz="1400">
                <a:solidFill>
                  <a:schemeClr val="tx1">
                    <a:tint val="75000"/>
                  </a:schemeClr>
                </a:solidFill>
              </a:defRPr>
            </a:lvl9pPr>
          </a:lstStyle>
          <a:p>
            <a:pPr lvl="0"/>
            <a:r>
              <a:rPr lang="en-US"/>
              <a:t>Click to edit Master text styles</a:t>
            </a:r>
          </a:p>
        </p:txBody>
      </p:sp>
      <p:sp>
        <p:nvSpPr>
          <p:cNvPr id="14" name="Text Placeholder 2"/>
          <p:cNvSpPr>
            <a:spLocks noGrp="1"/>
          </p:cNvSpPr>
          <p:nvPr>
            <p:ph type="body" idx="21"/>
          </p:nvPr>
        </p:nvSpPr>
        <p:spPr>
          <a:xfrm>
            <a:off x="6303503" y="1568502"/>
            <a:ext cx="3051907" cy="529247"/>
          </a:xfrm>
          <a:prstGeom prst="chevron">
            <a:avLst>
              <a:gd name="adj" fmla="val 37296"/>
            </a:avLst>
          </a:prstGeom>
          <a:solidFill>
            <a:schemeClr val="accent4"/>
          </a:solidFill>
          <a:ln>
            <a:noFill/>
          </a:ln>
        </p:spPr>
        <p:txBody>
          <a:bodyPr lIns="71967" rIns="71967" anchor="ctr"/>
          <a:lstStyle>
            <a:lvl1pPr marL="0" indent="0" algn="ctr">
              <a:spcBef>
                <a:spcPts val="0"/>
              </a:spcBef>
              <a:buNone/>
              <a:defRPr sz="1600" b="1" u="none">
                <a:solidFill>
                  <a:schemeClr val="bg1"/>
                </a:solidFill>
              </a:defRPr>
            </a:lvl1pPr>
            <a:lvl2pPr marL="456993" indent="0">
              <a:buNone/>
              <a:defRPr sz="1800">
                <a:solidFill>
                  <a:schemeClr val="tx1">
                    <a:tint val="75000"/>
                  </a:schemeClr>
                </a:solidFill>
              </a:defRPr>
            </a:lvl2pPr>
            <a:lvl3pPr marL="913984" indent="0">
              <a:buNone/>
              <a:defRPr sz="1600">
                <a:solidFill>
                  <a:schemeClr val="tx1">
                    <a:tint val="75000"/>
                  </a:schemeClr>
                </a:solidFill>
              </a:defRPr>
            </a:lvl3pPr>
            <a:lvl4pPr marL="1370976" indent="0">
              <a:buNone/>
              <a:defRPr sz="1400">
                <a:solidFill>
                  <a:schemeClr val="tx1">
                    <a:tint val="75000"/>
                  </a:schemeClr>
                </a:solidFill>
              </a:defRPr>
            </a:lvl4pPr>
            <a:lvl5pPr marL="1827969" indent="0">
              <a:buNone/>
              <a:defRPr sz="1400">
                <a:solidFill>
                  <a:schemeClr val="tx1">
                    <a:tint val="75000"/>
                  </a:schemeClr>
                </a:solidFill>
              </a:defRPr>
            </a:lvl5pPr>
            <a:lvl6pPr marL="2284960" indent="0">
              <a:buNone/>
              <a:defRPr sz="1400">
                <a:solidFill>
                  <a:schemeClr val="tx1">
                    <a:tint val="75000"/>
                  </a:schemeClr>
                </a:solidFill>
              </a:defRPr>
            </a:lvl6pPr>
            <a:lvl7pPr marL="2741952" indent="0">
              <a:buNone/>
              <a:defRPr sz="1400">
                <a:solidFill>
                  <a:schemeClr val="tx1">
                    <a:tint val="75000"/>
                  </a:schemeClr>
                </a:solidFill>
              </a:defRPr>
            </a:lvl7pPr>
            <a:lvl8pPr marL="3198944" indent="0">
              <a:buNone/>
              <a:defRPr sz="1400">
                <a:solidFill>
                  <a:schemeClr val="tx1">
                    <a:tint val="75000"/>
                  </a:schemeClr>
                </a:solidFill>
              </a:defRPr>
            </a:lvl8pPr>
            <a:lvl9pPr marL="3655936" indent="0">
              <a:buNone/>
              <a:defRPr sz="1400">
                <a:solidFill>
                  <a:schemeClr val="tx1">
                    <a:tint val="75000"/>
                  </a:schemeClr>
                </a:solidFill>
              </a:defRPr>
            </a:lvl9pPr>
          </a:lstStyle>
          <a:p>
            <a:pPr lvl="0"/>
            <a:r>
              <a:rPr lang="en-US"/>
              <a:t>Click to edit Master text styles</a:t>
            </a:r>
          </a:p>
        </p:txBody>
      </p:sp>
      <p:sp>
        <p:nvSpPr>
          <p:cNvPr id="16" name="Text Placeholder 20"/>
          <p:cNvSpPr>
            <a:spLocks noGrp="1"/>
          </p:cNvSpPr>
          <p:nvPr>
            <p:ph type="body" sz="quarter" idx="22" hasCustomPrompt="1"/>
          </p:nvPr>
        </p:nvSpPr>
        <p:spPr>
          <a:xfrm>
            <a:off x="3412323" y="2193263"/>
            <a:ext cx="2809859" cy="3562081"/>
          </a:xfrm>
          <a:prstGeom prst="rect">
            <a:avLst/>
          </a:prstGeom>
        </p:spPr>
        <p:txBody>
          <a:bodyPr/>
          <a:lstStyle>
            <a:lvl1pPr marL="0" indent="0">
              <a:buFont typeface="Arial" panose="020B0604020202020204" pitchFamily="34" charset="0"/>
              <a:buNone/>
              <a:defRPr sz="1400" b="1"/>
            </a:lvl1pPr>
            <a:lvl2pPr marL="360198" indent="-184066">
              <a:buFont typeface="Arial" panose="020B0604020202020204" pitchFamily="34" charset="0"/>
              <a:buChar char="•"/>
              <a:defRPr sz="1400"/>
            </a:lvl2pPr>
            <a:lvl3pPr marL="720397" indent="-277686">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7" name="Text Placeholder 20"/>
          <p:cNvSpPr>
            <a:spLocks noGrp="1"/>
          </p:cNvSpPr>
          <p:nvPr>
            <p:ph type="body" sz="quarter" idx="23" hasCustomPrompt="1"/>
          </p:nvPr>
        </p:nvSpPr>
        <p:spPr>
          <a:xfrm>
            <a:off x="6339983" y="2193263"/>
            <a:ext cx="2809859" cy="3562081"/>
          </a:xfrm>
          <a:prstGeom prst="rect">
            <a:avLst/>
          </a:prstGeom>
        </p:spPr>
        <p:txBody>
          <a:bodyPr/>
          <a:lstStyle>
            <a:lvl1pPr marL="0" indent="0">
              <a:buFont typeface="Arial" panose="020B0604020202020204" pitchFamily="34" charset="0"/>
              <a:buNone/>
              <a:defRPr sz="1400" b="1"/>
            </a:lvl1pPr>
            <a:lvl2pPr marL="360198" indent="-184066">
              <a:buFont typeface="Arial" panose="020B0604020202020204" pitchFamily="34" charset="0"/>
              <a:buChar char="•"/>
              <a:defRPr sz="1400"/>
            </a:lvl2pPr>
            <a:lvl3pPr marL="720397" indent="-277686">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Tree>
    <p:extLst>
      <p:ext uri="{BB962C8B-B14F-4D97-AF65-F5344CB8AC3E}">
        <p14:creationId xmlns:p14="http://schemas.microsoft.com/office/powerpoint/2010/main" val="2018908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48" y="161368"/>
            <a:ext cx="8370209" cy="833999"/>
          </a:xfrm>
          <a:prstGeom prst="rect">
            <a:avLst/>
          </a:prstGeom>
          <a:noFill/>
          <a:ln w="9525" algn="ctr">
            <a:noFill/>
            <a:miter lim="800000"/>
            <a:headEnd/>
            <a:tailEnd/>
          </a:ln>
          <a:effectLst/>
        </p:spPr>
        <p:txBody>
          <a:bodyPr vert="horz" wrap="square" lIns="0" tIns="44418" rIns="0" bIns="44418"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hasCustomPrompt="1"/>
          </p:nvPr>
        </p:nvSpPr>
        <p:spPr>
          <a:xfrm>
            <a:off x="471222" y="1568498"/>
            <a:ext cx="3960002"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398" bIns="91398" rtlCol="0" anchor="b" anchorCtr="0">
            <a:noAutofit/>
          </a:bodyPr>
          <a:lstStyle>
            <a:lvl1pPr algn="ctr">
              <a:defRPr lang="en-US" kern="1200" dirty="0" smtClean="0">
                <a:solidFill>
                  <a:srgbClr val="000000"/>
                </a:solidFill>
              </a:defRPr>
            </a:lvl1pPr>
          </a:lstStyle>
          <a:p>
            <a:pPr lvl="0" algn="ctr"/>
            <a:r>
              <a:rPr lang="en-US"/>
              <a:t>Click to edit Box 1</a:t>
            </a:r>
          </a:p>
        </p:txBody>
      </p:sp>
      <p:sp>
        <p:nvSpPr>
          <p:cNvPr id="18" name="Text Placeholder 2"/>
          <p:cNvSpPr>
            <a:spLocks noGrp="1"/>
          </p:cNvSpPr>
          <p:nvPr>
            <p:ph type="body" idx="15" hasCustomPrompt="1"/>
          </p:nvPr>
        </p:nvSpPr>
        <p:spPr>
          <a:xfrm>
            <a:off x="5365376" y="1568498"/>
            <a:ext cx="3872752"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vert="horz" wrap="square" lIns="0" tIns="91398" rIns="0" bIns="91398" numCol="1" rtlCol="0" anchor="b" anchorCtr="0" compatLnSpc="1">
            <a:prstTxWarp prst="textNoShape">
              <a:avLst/>
            </a:prstTxWarp>
            <a:noAutofit/>
          </a:bodyPr>
          <a:lstStyle>
            <a:lvl1pPr algn="ctr">
              <a:defRPr lang="en-US" kern="1200" dirty="0" smtClean="0">
                <a:solidFill>
                  <a:srgbClr val="000000"/>
                </a:solidFill>
              </a:defRPr>
            </a:lvl1pPr>
          </a:lstStyle>
          <a:p>
            <a:pPr lvl="0" algn="ctr"/>
            <a:r>
              <a:rPr lang="en-US"/>
              <a:t>Click to edit Box 2</a:t>
            </a:r>
          </a:p>
        </p:txBody>
      </p:sp>
    </p:spTree>
    <p:extLst>
      <p:ext uri="{BB962C8B-B14F-4D97-AF65-F5344CB8AC3E}">
        <p14:creationId xmlns:p14="http://schemas.microsoft.com/office/powerpoint/2010/main" val="2356881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81069" y="358781"/>
            <a:ext cx="8538765" cy="719139"/>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36" name="Shape 36"/>
          <p:cNvSpPr>
            <a:spLocks noGrp="1"/>
          </p:cNvSpPr>
          <p:nvPr>
            <p:ph type="dgm" idx="2"/>
          </p:nvPr>
        </p:nvSpPr>
        <p:spPr>
          <a:xfrm>
            <a:off x="681069" y="1619262"/>
            <a:ext cx="8538765"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37" name="Shape 37"/>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1510137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637" y="1592"/>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7"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471227" y="1568502"/>
            <a:ext cx="3937005" cy="529247"/>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57" name="Text Placeholder 12"/>
          <p:cNvSpPr>
            <a:spLocks noGrp="1"/>
          </p:cNvSpPr>
          <p:nvPr>
            <p:ph type="body" sz="quarter" idx="14"/>
          </p:nvPr>
        </p:nvSpPr>
        <p:spPr>
          <a:xfrm>
            <a:off x="471227" y="2097783"/>
            <a:ext cx="3937005" cy="1614467"/>
          </a:xfrm>
          <a:solidFill>
            <a:schemeClr val="bg1">
              <a:lumMod val="95000"/>
            </a:schemeClr>
          </a:solidFill>
        </p:spPr>
        <p:txBody>
          <a:bodyPr lIns="71967" tIns="89959" rIns="71967" bIns="71967"/>
          <a:lstStyle>
            <a:lvl1pPr>
              <a:defRPr sz="1400"/>
            </a:lvl1pPr>
          </a:lstStyle>
          <a:p>
            <a:pPr lvl="0"/>
            <a:r>
              <a:rPr lang="en-US"/>
              <a:t>Click to edit Master text styles</a:t>
            </a:r>
          </a:p>
        </p:txBody>
      </p:sp>
      <p:sp>
        <p:nvSpPr>
          <p:cNvPr id="58" name="Title 1"/>
          <p:cNvSpPr>
            <a:spLocks noGrp="1"/>
          </p:cNvSpPr>
          <p:nvPr>
            <p:ph type="title" hasCustomPrompt="1"/>
          </p:nvPr>
        </p:nvSpPr>
        <p:spPr>
          <a:xfrm>
            <a:off x="471248" y="161368"/>
            <a:ext cx="8370209" cy="833999"/>
          </a:xfrm>
          <a:prstGeom prst="rect">
            <a:avLst/>
          </a:prstGeom>
          <a:noFill/>
          <a:ln w="9525" algn="ctr">
            <a:noFill/>
            <a:miter lim="800000"/>
            <a:headEnd/>
            <a:tailEnd/>
          </a:ln>
          <a:effectLst/>
        </p:spPr>
        <p:txBody>
          <a:bodyPr vert="horz" wrap="square" lIns="0" tIns="44418" rIns="0" bIns="44418"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60" name="Text Placeholder 20"/>
          <p:cNvSpPr>
            <a:spLocks noGrp="1"/>
          </p:cNvSpPr>
          <p:nvPr>
            <p:ph type="body" sz="quarter" idx="11" hasCustomPrompt="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198" indent="-184066">
              <a:buFont typeface="Arial" panose="020B0604020202020204" pitchFamily="34" charset="0"/>
              <a:buChar char="•"/>
              <a:defRPr sz="1400"/>
            </a:lvl2pPr>
            <a:lvl3pPr marL="720397" indent="-277686">
              <a:buFont typeface="Courier New" panose="02070309020205020404" pitchFamily="49" charset="0"/>
              <a:buChar char="o"/>
              <a:defRPr sz="1400" baseline="0"/>
            </a:lvl3pPr>
          </a:lstStyle>
          <a:p>
            <a:pPr lvl="0"/>
            <a:r>
              <a:rPr lang="en-US"/>
              <a:t>Click to add notes or sources</a:t>
            </a:r>
          </a:p>
        </p:txBody>
      </p:sp>
      <p:sp>
        <p:nvSpPr>
          <p:cNvPr id="61" name="Text Placeholder 10"/>
          <p:cNvSpPr>
            <a:spLocks noGrp="1"/>
          </p:cNvSpPr>
          <p:nvPr>
            <p:ph type="body" idx="15"/>
          </p:nvPr>
        </p:nvSpPr>
        <p:spPr>
          <a:xfrm>
            <a:off x="5191139" y="1568502"/>
            <a:ext cx="3937005" cy="529247"/>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2" name="Text Placeholder 12"/>
          <p:cNvSpPr>
            <a:spLocks noGrp="1"/>
          </p:cNvSpPr>
          <p:nvPr>
            <p:ph type="body" sz="quarter" idx="16"/>
          </p:nvPr>
        </p:nvSpPr>
        <p:spPr>
          <a:xfrm>
            <a:off x="5191139" y="2097783"/>
            <a:ext cx="3937005" cy="1614467"/>
          </a:xfrm>
          <a:solidFill>
            <a:schemeClr val="bg1">
              <a:lumMod val="95000"/>
            </a:schemeClr>
          </a:solidFill>
        </p:spPr>
        <p:txBody>
          <a:bodyPr lIns="71967" tIns="89959" rIns="71967" bIns="71967"/>
          <a:lstStyle>
            <a:lvl1pPr>
              <a:defRPr sz="1400"/>
            </a:lvl1pPr>
          </a:lstStyle>
          <a:p>
            <a:pPr lvl="0"/>
            <a:r>
              <a:rPr lang="en-US"/>
              <a:t>Click to edit Master text styles</a:t>
            </a:r>
          </a:p>
        </p:txBody>
      </p:sp>
      <p:sp>
        <p:nvSpPr>
          <p:cNvPr id="63" name="Text Placeholder 10"/>
          <p:cNvSpPr>
            <a:spLocks noGrp="1"/>
          </p:cNvSpPr>
          <p:nvPr>
            <p:ph type="body" idx="17"/>
          </p:nvPr>
        </p:nvSpPr>
        <p:spPr>
          <a:xfrm>
            <a:off x="471227" y="3962072"/>
            <a:ext cx="3937005" cy="529247"/>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4" name="Text Placeholder 12"/>
          <p:cNvSpPr>
            <a:spLocks noGrp="1"/>
          </p:cNvSpPr>
          <p:nvPr>
            <p:ph type="body" sz="quarter" idx="18"/>
          </p:nvPr>
        </p:nvSpPr>
        <p:spPr>
          <a:xfrm>
            <a:off x="471227" y="4491359"/>
            <a:ext cx="3937005" cy="1614467"/>
          </a:xfrm>
          <a:solidFill>
            <a:schemeClr val="bg1">
              <a:lumMod val="95000"/>
            </a:schemeClr>
          </a:solidFill>
        </p:spPr>
        <p:txBody>
          <a:bodyPr lIns="71967" tIns="89959" rIns="71967" bIns="71967"/>
          <a:lstStyle>
            <a:lvl1pPr>
              <a:defRPr sz="1400"/>
            </a:lvl1pPr>
          </a:lstStyle>
          <a:p>
            <a:pPr lvl="0"/>
            <a:r>
              <a:rPr lang="en-US"/>
              <a:t>Click to edit Master text styles</a:t>
            </a:r>
          </a:p>
        </p:txBody>
      </p:sp>
      <p:sp>
        <p:nvSpPr>
          <p:cNvPr id="65" name="Text Placeholder 10"/>
          <p:cNvSpPr>
            <a:spLocks noGrp="1"/>
          </p:cNvSpPr>
          <p:nvPr>
            <p:ph type="body" idx="19"/>
          </p:nvPr>
        </p:nvSpPr>
        <p:spPr>
          <a:xfrm>
            <a:off x="5191139" y="3962072"/>
            <a:ext cx="3937005" cy="529247"/>
          </a:xfrm>
          <a:prstGeom prst="rect">
            <a:avLst/>
          </a:prstGeom>
          <a:solidFill>
            <a:schemeClr val="accent4"/>
          </a:solidFill>
        </p:spPr>
        <p:txBody>
          <a:bodyPr anchor="ctr"/>
          <a:lstStyle>
            <a:lvl1pPr algn="ctr">
              <a:defRPr>
                <a:solidFill>
                  <a:schemeClr val="bg1"/>
                </a:solidFill>
              </a:defRPr>
            </a:lvl1pPr>
          </a:lstStyle>
          <a:p>
            <a:pPr lvl="0"/>
            <a:r>
              <a:rPr lang="en-US"/>
              <a:t>Click to edit Master text styles</a:t>
            </a:r>
          </a:p>
        </p:txBody>
      </p:sp>
      <p:sp>
        <p:nvSpPr>
          <p:cNvPr id="66" name="Text Placeholder 12"/>
          <p:cNvSpPr>
            <a:spLocks noGrp="1"/>
          </p:cNvSpPr>
          <p:nvPr>
            <p:ph type="body" sz="quarter" idx="20"/>
          </p:nvPr>
        </p:nvSpPr>
        <p:spPr>
          <a:xfrm>
            <a:off x="5191139" y="4491359"/>
            <a:ext cx="3937005" cy="1614467"/>
          </a:xfrm>
          <a:solidFill>
            <a:schemeClr val="bg1">
              <a:lumMod val="95000"/>
            </a:schemeClr>
          </a:solidFill>
        </p:spPr>
        <p:txBody>
          <a:bodyPr lIns="71967" tIns="89959" rIns="71967" bIns="71967"/>
          <a:lstStyle>
            <a:lvl1pPr>
              <a:defRPr sz="1400"/>
            </a:lvl1pPr>
          </a:lstStyle>
          <a:p>
            <a:pPr lvl="0"/>
            <a:r>
              <a:rPr lang="en-US"/>
              <a:t>Click to edit Master text styles</a:t>
            </a:r>
          </a:p>
        </p:txBody>
      </p:sp>
    </p:spTree>
    <p:extLst>
      <p:ext uri="{BB962C8B-B14F-4D97-AF65-F5344CB8AC3E}">
        <p14:creationId xmlns:p14="http://schemas.microsoft.com/office/powerpoint/2010/main" val="3426835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37" y="1592"/>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7"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471488" y="2437906"/>
            <a:ext cx="8369300" cy="644525"/>
          </a:xfrm>
          <a:noFill/>
          <a:ln w="9525" algn="ctr">
            <a:noFill/>
            <a:miter lim="800000"/>
            <a:headEnd/>
            <a:tailEnd/>
          </a:ln>
          <a:effectLst/>
        </p:spPr>
        <p:txBody>
          <a:bodyPr vert="horz" wrap="square" lIns="0" tIns="44418" rIns="0" bIns="44418"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2</a:t>
            </a:r>
            <a:endParaRPr lang="en-GB"/>
          </a:p>
        </p:txBody>
      </p:sp>
      <p:sp>
        <p:nvSpPr>
          <p:cNvPr id="13" name="Text Placeholder 4"/>
          <p:cNvSpPr>
            <a:spLocks noGrp="1"/>
          </p:cNvSpPr>
          <p:nvPr>
            <p:ph type="body" sz="quarter" idx="11" hasCustomPrompt="1"/>
          </p:nvPr>
        </p:nvSpPr>
        <p:spPr>
          <a:xfrm>
            <a:off x="471488" y="3166604"/>
            <a:ext cx="8369300" cy="644525"/>
          </a:xfrm>
          <a:noFill/>
          <a:ln w="9525" algn="ctr">
            <a:noFill/>
            <a:miter lim="800000"/>
            <a:headEnd/>
            <a:tailEnd/>
          </a:ln>
          <a:effectLst/>
        </p:spPr>
        <p:txBody>
          <a:bodyPr vert="horz" wrap="square" lIns="0" tIns="44418" rIns="0" bIns="44418"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3</a:t>
            </a:r>
            <a:endParaRPr lang="en-GB"/>
          </a:p>
        </p:txBody>
      </p:sp>
      <p:sp>
        <p:nvSpPr>
          <p:cNvPr id="14" name="Text Placeholder 4"/>
          <p:cNvSpPr>
            <a:spLocks noGrp="1"/>
          </p:cNvSpPr>
          <p:nvPr>
            <p:ph type="body" sz="quarter" idx="12" hasCustomPrompt="1"/>
          </p:nvPr>
        </p:nvSpPr>
        <p:spPr>
          <a:xfrm>
            <a:off x="471488" y="3895400"/>
            <a:ext cx="8369300" cy="644525"/>
          </a:xfrm>
          <a:noFill/>
          <a:ln w="9525" algn="ctr">
            <a:noFill/>
            <a:miter lim="800000"/>
            <a:headEnd/>
            <a:tailEnd/>
          </a:ln>
          <a:effectLst/>
        </p:spPr>
        <p:txBody>
          <a:bodyPr vert="horz" wrap="square" lIns="0" tIns="44418" rIns="0" bIns="44418" numCol="1" anchor="ctr" anchorCtr="0" compatLnSpc="1">
            <a:prstTxWarp prst="textNoShape">
              <a:avLst/>
            </a:prstTxWarp>
          </a:bodyPr>
          <a:lstStyle>
            <a:lvl1pPr>
              <a:defRPr lang="en-US" sz="2000" smtClean="0">
                <a:solidFill>
                  <a:schemeClr val="tx2"/>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This section</a:t>
            </a:r>
            <a:endParaRPr lang="en-GB"/>
          </a:p>
        </p:txBody>
      </p:sp>
      <p:sp>
        <p:nvSpPr>
          <p:cNvPr id="15" name="Text Placeholder 4"/>
          <p:cNvSpPr>
            <a:spLocks noGrp="1"/>
          </p:cNvSpPr>
          <p:nvPr>
            <p:ph type="body" sz="quarter" idx="13" hasCustomPrompt="1"/>
          </p:nvPr>
        </p:nvSpPr>
        <p:spPr>
          <a:xfrm>
            <a:off x="471488" y="4624310"/>
            <a:ext cx="8369300" cy="644525"/>
          </a:xfrm>
          <a:noFill/>
          <a:ln w="9525" algn="ctr">
            <a:noFill/>
            <a:miter lim="800000"/>
            <a:headEnd/>
            <a:tailEnd/>
          </a:ln>
          <a:effectLst/>
        </p:spPr>
        <p:txBody>
          <a:bodyPr vert="horz" wrap="square" lIns="0" tIns="44418" rIns="0" bIns="44418"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5</a:t>
            </a:r>
            <a:endParaRPr lang="en-GB"/>
          </a:p>
        </p:txBody>
      </p:sp>
      <p:sp>
        <p:nvSpPr>
          <p:cNvPr id="16" name="Text Placeholder 4"/>
          <p:cNvSpPr>
            <a:spLocks noGrp="1"/>
          </p:cNvSpPr>
          <p:nvPr>
            <p:ph type="body" sz="quarter" idx="14" hasCustomPrompt="1"/>
          </p:nvPr>
        </p:nvSpPr>
        <p:spPr>
          <a:xfrm>
            <a:off x="471488" y="1708995"/>
            <a:ext cx="8369300" cy="644525"/>
          </a:xfrm>
          <a:noFill/>
          <a:ln w="9525" algn="ctr">
            <a:noFill/>
            <a:miter lim="800000"/>
            <a:headEnd/>
            <a:tailEnd/>
          </a:ln>
          <a:effectLst/>
        </p:spPr>
        <p:txBody>
          <a:bodyPr vert="horz" wrap="square" lIns="0" tIns="44418" rIns="0" bIns="44418" numCol="1" anchor="ctr" anchorCtr="0" compatLnSpc="1">
            <a:prstTxWarp prst="textNoShape">
              <a:avLst/>
            </a:prstTxWarp>
          </a:bodyPr>
          <a:lstStyle>
            <a:lvl1pPr>
              <a:defRPr lang="en-US" sz="2000" baseline="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1</a:t>
            </a:r>
            <a:endParaRPr lang="en-GB"/>
          </a:p>
        </p:txBody>
      </p:sp>
    </p:spTree>
    <p:extLst>
      <p:ext uri="{BB962C8B-B14F-4D97-AF65-F5344CB8AC3E}">
        <p14:creationId xmlns:p14="http://schemas.microsoft.com/office/powerpoint/2010/main" val="3346461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37" y="1592"/>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7"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48" y="163512"/>
            <a:ext cx="8370209" cy="831851"/>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625800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637" y="1592"/>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7"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29874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1"/>
          </p:nvPr>
        </p:nvSpPr>
        <p:spPr>
          <a:xfrm>
            <a:off x="681069" y="1619262"/>
            <a:ext cx="8538765"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algn="r"/>
            <a:endParaRPr lang="en-GB" dirty="0">
              <a:solidFill>
                <a:srgbClr val="000000"/>
              </a:solidFill>
            </a:endParaRPr>
          </a:p>
        </p:txBody>
      </p:sp>
    </p:spTree>
    <p:extLst>
      <p:ext uri="{BB962C8B-B14F-4D97-AF65-F5344CB8AC3E}">
        <p14:creationId xmlns:p14="http://schemas.microsoft.com/office/powerpoint/2010/main" val="1452331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81069" y="358781"/>
            <a:ext cx="8538765" cy="719139"/>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36" name="Shape 36"/>
          <p:cNvSpPr>
            <a:spLocks noGrp="1"/>
          </p:cNvSpPr>
          <p:nvPr>
            <p:ph type="dgm" idx="2"/>
          </p:nvPr>
        </p:nvSpPr>
        <p:spPr>
          <a:xfrm>
            <a:off x="681069" y="1619262"/>
            <a:ext cx="8538765"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37" name="Shape 37"/>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3110033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81069" y="358781"/>
            <a:ext cx="8538765" cy="719139"/>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body" idx="1"/>
          </p:nvPr>
        </p:nvSpPr>
        <p:spPr>
          <a:xfrm>
            <a:off x="681037" y="1619262"/>
            <a:ext cx="4185972"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5032191" y="1619262"/>
            <a:ext cx="4187693"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3232734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rot="5400000">
            <a:off x="5363511" y="2080881"/>
            <a:ext cx="5578475" cy="2134262"/>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1"/>
          </p:nvPr>
        </p:nvSpPr>
        <p:spPr>
          <a:xfrm rot="5400000">
            <a:off x="1011507" y="28310"/>
            <a:ext cx="5578475" cy="6239403"/>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981776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body" idx="1"/>
          </p:nvPr>
        </p:nvSpPr>
        <p:spPr>
          <a:xfrm rot="5400000">
            <a:off x="2791500" y="-491131"/>
            <a:ext cx="4317999" cy="8538765"/>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3996687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1941706" y="4800747"/>
            <a:ext cx="5943599" cy="566737"/>
          </a:xfrm>
          <a:prstGeom prst="rect">
            <a:avLst/>
          </a:prstGeom>
          <a:noFill/>
          <a:ln>
            <a:noFill/>
          </a:ln>
        </p:spPr>
        <p:txBody>
          <a:bodyPr lIns="91382" tIns="91382" rIns="91382" bIns="91382"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3" name="Shape 53"/>
          <p:cNvSpPr>
            <a:spLocks noGrp="1"/>
          </p:cNvSpPr>
          <p:nvPr>
            <p:ph type="pic" idx="2"/>
          </p:nvPr>
        </p:nvSpPr>
        <p:spPr>
          <a:xfrm>
            <a:off x="1941706" y="612775"/>
            <a:ext cx="5943599" cy="4114800"/>
          </a:xfrm>
          <a:prstGeom prst="rect">
            <a:avLst/>
          </a:prstGeom>
          <a:noFill/>
          <a:ln>
            <a:noFill/>
          </a:ln>
        </p:spPr>
        <p:txBody>
          <a:bodyPr lIns="91382" tIns="91382" rIns="91382" bIns="91382" anchor="t" anchorCtr="0"/>
          <a:lstStyle>
            <a:lvl1pPr marL="0" marR="0" lvl="0" indent="0" algn="l" rtl="0">
              <a:spcBef>
                <a:spcPts val="639"/>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6993"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3984" marR="0" lvl="2" indent="0" algn="l" rtl="0">
              <a:spcBef>
                <a:spcPts val="480"/>
              </a:spcBef>
              <a:spcAft>
                <a:spcPts val="0"/>
              </a:spcAft>
              <a:buClr>
                <a:schemeClr val="dk1"/>
              </a:buClr>
              <a:buFont typeface="Arial"/>
              <a:buNone/>
              <a:defRPr sz="2300" b="0" i="0" u="none" strike="noStrike" cap="none">
                <a:solidFill>
                  <a:schemeClr val="dk1"/>
                </a:solidFill>
                <a:latin typeface="Arial"/>
                <a:ea typeface="Arial"/>
                <a:cs typeface="Arial"/>
                <a:sym typeface="Arial"/>
              </a:defRPr>
            </a:lvl3pPr>
            <a:lvl4pPr marL="1370976"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7969"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496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1952"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198944"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5936"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54" name="Shape 54"/>
          <p:cNvSpPr txBox="1">
            <a:spLocks noGrp="1"/>
          </p:cNvSpPr>
          <p:nvPr>
            <p:ph type="body" idx="1"/>
          </p:nvPr>
        </p:nvSpPr>
        <p:spPr>
          <a:xfrm>
            <a:off x="1941706" y="5367478"/>
            <a:ext cx="5943599" cy="804861"/>
          </a:xfrm>
          <a:prstGeom prst="rect">
            <a:avLst/>
          </a:prstGeom>
          <a:noFill/>
          <a:ln>
            <a:noFill/>
          </a:ln>
        </p:spPr>
        <p:txBody>
          <a:bodyPr lIns="91382" tIns="91382" rIns="91382" bIns="91382"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6993" marR="0" lvl="1" indent="0" algn="l" rtl="0">
              <a:spcBef>
                <a:spcPts val="241"/>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3984" marR="0" lvl="2" indent="0" algn="l" rtl="0">
              <a:spcBef>
                <a:spcPts val="199"/>
              </a:spcBef>
              <a:spcAft>
                <a:spcPts val="0"/>
              </a:spcAft>
              <a:buClr>
                <a:schemeClr val="dk1"/>
              </a:buClr>
              <a:buFont typeface="Arial"/>
              <a:buNone/>
              <a:defRPr sz="1100" b="0" i="0" u="none" strike="noStrike" cap="none">
                <a:solidFill>
                  <a:schemeClr val="dk1"/>
                </a:solidFill>
                <a:latin typeface="Arial"/>
                <a:ea typeface="Arial"/>
                <a:cs typeface="Arial"/>
                <a:sym typeface="Arial"/>
              </a:defRPr>
            </a:lvl3pPr>
            <a:lvl4pPr marL="1370976"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7969"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496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1952"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198944"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5936"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19413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81069" y="358781"/>
            <a:ext cx="8538765" cy="719139"/>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body" idx="1"/>
          </p:nvPr>
        </p:nvSpPr>
        <p:spPr>
          <a:xfrm>
            <a:off x="681037" y="1619262"/>
            <a:ext cx="4185972"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5032191" y="1619262"/>
            <a:ext cx="4187693"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815138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95300" y="273051"/>
            <a:ext cx="3259006" cy="1162049"/>
          </a:xfrm>
          <a:prstGeom prst="rect">
            <a:avLst/>
          </a:prstGeom>
          <a:noFill/>
          <a:ln>
            <a:noFill/>
          </a:ln>
        </p:spPr>
        <p:txBody>
          <a:bodyPr lIns="91382" tIns="91382" rIns="91382" bIns="91382"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body" idx="1"/>
          </p:nvPr>
        </p:nvSpPr>
        <p:spPr>
          <a:xfrm>
            <a:off x="3872972" y="273049"/>
            <a:ext cx="5537729" cy="5853112"/>
          </a:xfrm>
          <a:prstGeom prst="rect">
            <a:avLst/>
          </a:prstGeom>
          <a:noFill/>
          <a:ln>
            <a:noFill/>
          </a:ln>
        </p:spPr>
        <p:txBody>
          <a:bodyPr lIns="91382" tIns="91382" rIns="91382" bIns="91382" anchor="t" anchorCtr="0"/>
          <a:lstStyle>
            <a:lvl1pPr marL="342744" marR="0" lvl="0" indent="-139636" algn="l" rtl="0">
              <a:spcBef>
                <a:spcPts val="639"/>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31703"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120263" marR="0" lvl="4"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1577257" marR="0" lvl="5"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034249" marR="0" lvl="6"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2491242" marR="0" lvl="7"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2948234" marR="0" lvl="8"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body" idx="2"/>
          </p:nvPr>
        </p:nvSpPr>
        <p:spPr>
          <a:xfrm>
            <a:off x="495300" y="1435104"/>
            <a:ext cx="3259006" cy="4691063"/>
          </a:xfrm>
          <a:prstGeom prst="rect">
            <a:avLst/>
          </a:prstGeom>
          <a:noFill/>
          <a:ln>
            <a:noFill/>
          </a:ln>
        </p:spPr>
        <p:txBody>
          <a:bodyPr lIns="91382" tIns="91382" rIns="91382" bIns="91382"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6993" marR="0" lvl="1" indent="0" algn="l" rtl="0">
              <a:spcBef>
                <a:spcPts val="241"/>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3984" marR="0" lvl="2" indent="0" algn="l" rtl="0">
              <a:spcBef>
                <a:spcPts val="199"/>
              </a:spcBef>
              <a:spcAft>
                <a:spcPts val="0"/>
              </a:spcAft>
              <a:buClr>
                <a:schemeClr val="dk1"/>
              </a:buClr>
              <a:buFont typeface="Arial"/>
              <a:buNone/>
              <a:defRPr sz="1100" b="0" i="0" u="none" strike="noStrike" cap="none">
                <a:solidFill>
                  <a:schemeClr val="dk1"/>
                </a:solidFill>
                <a:latin typeface="Arial"/>
                <a:ea typeface="Arial"/>
                <a:cs typeface="Arial"/>
                <a:sym typeface="Arial"/>
              </a:defRPr>
            </a:lvl3pPr>
            <a:lvl4pPr marL="1370976"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7969"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496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1952"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198944"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5936"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2526497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61"/>
        <p:cNvGrpSpPr/>
        <p:nvPr/>
      </p:nvGrpSpPr>
      <p:grpSpPr>
        <a:xfrm>
          <a:off x="0" y="0"/>
          <a:ext cx="0" cy="0"/>
          <a:chOff x="0" y="0"/>
          <a:chExt cx="0" cy="0"/>
        </a:xfrm>
      </p:grpSpPr>
      <p:sp>
        <p:nvSpPr>
          <p:cNvPr id="62" name="Shape 62"/>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lang="en-GB" dirty="0">
              <a:solidFill>
                <a:srgbClr val="000000"/>
              </a:solidFill>
            </a:endParaRPr>
          </a:p>
        </p:txBody>
      </p:sp>
    </p:spTree>
    <p:extLst>
      <p:ext uri="{BB962C8B-B14F-4D97-AF65-F5344CB8AC3E}">
        <p14:creationId xmlns:p14="http://schemas.microsoft.com/office/powerpoint/2010/main" val="3134390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918008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95300" y="274637"/>
            <a:ext cx="8915400" cy="1143000"/>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1"/>
          </p:nvPr>
        </p:nvSpPr>
        <p:spPr>
          <a:xfrm>
            <a:off x="495350" y="1535117"/>
            <a:ext cx="4376869" cy="639763"/>
          </a:xfrm>
          <a:prstGeom prst="rect">
            <a:avLst/>
          </a:prstGeom>
          <a:noFill/>
          <a:ln>
            <a:noFill/>
          </a:ln>
        </p:spPr>
        <p:txBody>
          <a:bodyPr lIns="91382" tIns="91382" rIns="91382" bIns="91382" anchor="b" anchorCtr="0"/>
          <a:lstStyle>
            <a:lvl1pPr marL="0" marR="0" lvl="0" indent="0" algn="l" rtl="0">
              <a:spcBef>
                <a:spcPts val="480"/>
              </a:spcBef>
              <a:spcAft>
                <a:spcPts val="0"/>
              </a:spcAft>
              <a:buClr>
                <a:schemeClr val="dk1"/>
              </a:buClr>
              <a:buFont typeface="Arial"/>
              <a:buNone/>
              <a:defRPr sz="2300" b="1" i="0" u="none" strike="noStrike" cap="none">
                <a:solidFill>
                  <a:schemeClr val="dk1"/>
                </a:solidFill>
                <a:latin typeface="Arial"/>
                <a:ea typeface="Arial"/>
                <a:cs typeface="Arial"/>
                <a:sym typeface="Arial"/>
              </a:defRPr>
            </a:lvl1pPr>
            <a:lvl2pPr marL="456993"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3984"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0976"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7969"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496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1952"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198944"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5936"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body" idx="2"/>
          </p:nvPr>
        </p:nvSpPr>
        <p:spPr>
          <a:xfrm>
            <a:off x="495350" y="2174876"/>
            <a:ext cx="4376869" cy="3951287"/>
          </a:xfrm>
          <a:prstGeom prst="rect">
            <a:avLst/>
          </a:prstGeom>
          <a:noFill/>
          <a:ln>
            <a:noFill/>
          </a:ln>
        </p:spPr>
        <p:txBody>
          <a:bodyPr lIns="91382" tIns="91382" rIns="91382" bIns="91382" anchor="t" anchorCtr="0"/>
          <a:lstStyle>
            <a:lvl1pPr marL="342744" marR="0" lvl="0" indent="-190414"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1pPr>
            <a:lvl2pPr marL="358611" marR="0" lvl="1" indent="-231668" algn="l" rtl="0">
              <a:spcBef>
                <a:spcPts val="400"/>
              </a:spcBef>
              <a:spcAft>
                <a:spcPts val="0"/>
              </a:spcAft>
              <a:buClr>
                <a:schemeClr val="dk1"/>
              </a:buClr>
              <a:buSzPct val="100000"/>
              <a:buFont typeface="Arial"/>
              <a:buAutoNum type="arabicPeriod"/>
              <a:defRPr sz="2000" b="0" i="0" u="none" strike="noStrike" cap="none">
                <a:solidFill>
                  <a:schemeClr val="dk1"/>
                </a:solidFill>
                <a:latin typeface="Arial"/>
                <a:ea typeface="Arial"/>
                <a:cs typeface="Arial"/>
                <a:sym typeface="Arial"/>
              </a:defRPr>
            </a:lvl2pPr>
            <a:lvl3pPr marL="620430" marR="0" lvl="2" indent="-150743"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body" idx="3"/>
          </p:nvPr>
        </p:nvSpPr>
        <p:spPr>
          <a:xfrm>
            <a:off x="5032110" y="1535117"/>
            <a:ext cx="4378589" cy="639763"/>
          </a:xfrm>
          <a:prstGeom prst="rect">
            <a:avLst/>
          </a:prstGeom>
          <a:noFill/>
          <a:ln>
            <a:noFill/>
          </a:ln>
        </p:spPr>
        <p:txBody>
          <a:bodyPr lIns="91382" tIns="91382" rIns="91382" bIns="91382" anchor="b" anchorCtr="0"/>
          <a:lstStyle>
            <a:lvl1pPr marL="0" marR="0" lvl="0" indent="0" algn="l" rtl="0">
              <a:spcBef>
                <a:spcPts val="480"/>
              </a:spcBef>
              <a:spcAft>
                <a:spcPts val="0"/>
              </a:spcAft>
              <a:buClr>
                <a:schemeClr val="dk1"/>
              </a:buClr>
              <a:buFont typeface="Arial"/>
              <a:buNone/>
              <a:defRPr sz="2300" b="1" i="0" u="none" strike="noStrike" cap="none">
                <a:solidFill>
                  <a:schemeClr val="dk1"/>
                </a:solidFill>
                <a:latin typeface="Arial"/>
                <a:ea typeface="Arial"/>
                <a:cs typeface="Arial"/>
                <a:sym typeface="Arial"/>
              </a:defRPr>
            </a:lvl1pPr>
            <a:lvl2pPr marL="456993"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3984"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0976"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7969"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496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1952"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198944"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5936"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4"/>
          </p:nvPr>
        </p:nvSpPr>
        <p:spPr>
          <a:xfrm>
            <a:off x="5032110" y="2174876"/>
            <a:ext cx="4378589" cy="3951287"/>
          </a:xfrm>
          <a:prstGeom prst="rect">
            <a:avLst/>
          </a:prstGeom>
          <a:noFill/>
          <a:ln>
            <a:noFill/>
          </a:ln>
        </p:spPr>
        <p:txBody>
          <a:bodyPr lIns="91382" tIns="91382" rIns="91382" bIns="91382" anchor="t" anchorCtr="0"/>
          <a:lstStyle>
            <a:lvl1pPr marL="342744" marR="0" lvl="0" indent="-190414"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1pPr>
            <a:lvl2pPr marL="358611" marR="0" lvl="1" indent="-231668" algn="l" rtl="0">
              <a:spcBef>
                <a:spcPts val="400"/>
              </a:spcBef>
              <a:spcAft>
                <a:spcPts val="0"/>
              </a:spcAft>
              <a:buClr>
                <a:schemeClr val="dk1"/>
              </a:buClr>
              <a:buSzPct val="100000"/>
              <a:buFont typeface="Arial"/>
              <a:buAutoNum type="arabicPeriod"/>
              <a:defRPr sz="2000" b="0" i="0" u="none" strike="noStrike" cap="none">
                <a:solidFill>
                  <a:schemeClr val="dk1"/>
                </a:solidFill>
                <a:latin typeface="Arial"/>
                <a:ea typeface="Arial"/>
                <a:cs typeface="Arial"/>
                <a:sym typeface="Arial"/>
              </a:defRPr>
            </a:lvl2pPr>
            <a:lvl3pPr marL="620430" marR="0" lvl="2" indent="-150743"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907446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782505" y="4407043"/>
            <a:ext cx="8420100" cy="1362075"/>
          </a:xfrm>
          <a:prstGeom prst="rect">
            <a:avLst/>
          </a:prstGeom>
          <a:noFill/>
          <a:ln>
            <a:noFill/>
          </a:ln>
        </p:spPr>
        <p:txBody>
          <a:bodyPr lIns="91382" tIns="91382" rIns="91382" bIns="91382" anchor="t" anchorCtr="0"/>
          <a:lstStyle>
            <a:lvl1pPr marL="0" marR="0" lvl="0" indent="0" algn="l" rtl="0">
              <a:spcBef>
                <a:spcPts val="0"/>
              </a:spcBef>
              <a:spcAft>
                <a:spcPts val="0"/>
              </a:spcAft>
              <a:buNone/>
              <a:defRPr sz="4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1"/>
          </p:nvPr>
        </p:nvSpPr>
        <p:spPr>
          <a:xfrm>
            <a:off x="782505" y="2906713"/>
            <a:ext cx="8420100" cy="1500187"/>
          </a:xfrm>
          <a:prstGeom prst="rect">
            <a:avLst/>
          </a:prstGeom>
          <a:noFill/>
          <a:ln>
            <a:noFill/>
          </a:ln>
        </p:spPr>
        <p:txBody>
          <a:bodyPr lIns="91382" tIns="91382" rIns="91382" bIns="91382"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6993"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3984"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0976"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7969"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496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1952"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198944"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5936"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22572425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58"/>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6993" indent="0" algn="ctr">
              <a:buNone/>
              <a:defRPr>
                <a:solidFill>
                  <a:schemeClr val="tx1">
                    <a:tint val="75000"/>
                  </a:schemeClr>
                </a:solidFill>
              </a:defRPr>
            </a:lvl2pPr>
            <a:lvl3pPr marL="913984" indent="0" algn="ctr">
              <a:buNone/>
              <a:defRPr>
                <a:solidFill>
                  <a:schemeClr val="tx1">
                    <a:tint val="75000"/>
                  </a:schemeClr>
                </a:solidFill>
              </a:defRPr>
            </a:lvl3pPr>
            <a:lvl4pPr marL="1370976" indent="0" algn="ctr">
              <a:buNone/>
              <a:defRPr>
                <a:solidFill>
                  <a:schemeClr val="tx1">
                    <a:tint val="75000"/>
                  </a:schemeClr>
                </a:solidFill>
              </a:defRPr>
            </a:lvl4pPr>
            <a:lvl5pPr marL="1827969" indent="0" algn="ctr">
              <a:buNone/>
              <a:defRPr>
                <a:solidFill>
                  <a:schemeClr val="tx1">
                    <a:tint val="75000"/>
                  </a:schemeClr>
                </a:solidFill>
              </a:defRPr>
            </a:lvl5pPr>
            <a:lvl6pPr marL="2284960" indent="0" algn="ctr">
              <a:buNone/>
              <a:defRPr>
                <a:solidFill>
                  <a:schemeClr val="tx1">
                    <a:tint val="75000"/>
                  </a:schemeClr>
                </a:solidFill>
              </a:defRPr>
            </a:lvl6pPr>
            <a:lvl7pPr marL="2741952" indent="0" algn="ctr">
              <a:buNone/>
              <a:defRPr>
                <a:solidFill>
                  <a:schemeClr val="tx1">
                    <a:tint val="75000"/>
                  </a:schemeClr>
                </a:solidFill>
              </a:defRPr>
            </a:lvl7pPr>
            <a:lvl8pPr marL="3198944" indent="0" algn="ctr">
              <a:buNone/>
              <a:defRPr>
                <a:solidFill>
                  <a:schemeClr val="tx1">
                    <a:tint val="75000"/>
                  </a:schemeClr>
                </a:solidFill>
              </a:defRPr>
            </a:lvl8pPr>
            <a:lvl9pPr marL="365593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95300" y="6356478"/>
            <a:ext cx="2311400" cy="365125"/>
          </a:xfrm>
          <a:prstGeom prst="rect">
            <a:avLst/>
          </a:prstGeom>
        </p:spPr>
        <p:txBody>
          <a:bodyPr lIns="91398" tIns="45699" rIns="91398" bIns="45699"/>
          <a:lstStyle/>
          <a:p>
            <a:endParaRPr lang="en-GB" dirty="0">
              <a:solidFill>
                <a:srgbClr val="000000"/>
              </a:solidFill>
            </a:endParaRPr>
          </a:p>
        </p:txBody>
      </p:sp>
      <p:sp>
        <p:nvSpPr>
          <p:cNvPr id="5" name="Footer Placeholder 4"/>
          <p:cNvSpPr>
            <a:spLocks noGrp="1"/>
          </p:cNvSpPr>
          <p:nvPr>
            <p:ph type="ftr" sz="quarter" idx="11"/>
          </p:nvPr>
        </p:nvSpPr>
        <p:spPr/>
        <p:txBody>
          <a:bodyPr/>
          <a:lstStyle/>
          <a:p>
            <a:endParaRPr lang="en-GB" dirty="0">
              <a:solidFill>
                <a:srgbClr val="000000"/>
              </a:solidFill>
            </a:endParaRPr>
          </a:p>
        </p:txBody>
      </p:sp>
      <p:sp>
        <p:nvSpPr>
          <p:cNvPr id="6" name="Slide Number Placeholder 5"/>
          <p:cNvSpPr>
            <a:spLocks noGrp="1"/>
          </p:cNvSpPr>
          <p:nvPr>
            <p:ph type="sldNum" sz="quarter" idx="12"/>
          </p:nvPr>
        </p:nvSpPr>
        <p:spPr>
          <a:xfrm>
            <a:off x="7099300" y="6356478"/>
            <a:ext cx="2311400" cy="365125"/>
          </a:xfrm>
          <a:prstGeom prst="rect">
            <a:avLst/>
          </a:prstGeom>
        </p:spPr>
        <p:txBody>
          <a:bodyPr lIns="91398" tIns="45699" rIns="91398" bIns="45699"/>
          <a:lstStyle/>
          <a:p>
            <a:fld id="{E4EF6B15-7296-41D6-8179-B69D0EADB4FA}"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7403333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1"/>
          </p:nvPr>
        </p:nvSpPr>
        <p:spPr>
          <a:xfrm>
            <a:off x="681069" y="1619262"/>
            <a:ext cx="8538765"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algn="r"/>
            <a:endParaRPr lang="en-GB" dirty="0">
              <a:solidFill>
                <a:srgbClr val="000000"/>
              </a:solidFill>
            </a:endParaRPr>
          </a:p>
        </p:txBody>
      </p:sp>
    </p:spTree>
    <p:extLst>
      <p:ext uri="{BB962C8B-B14F-4D97-AF65-F5344CB8AC3E}">
        <p14:creationId xmlns:p14="http://schemas.microsoft.com/office/powerpoint/2010/main" val="2151556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81069" y="358781"/>
            <a:ext cx="8538765" cy="719139"/>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36" name="Shape 36"/>
          <p:cNvSpPr>
            <a:spLocks noGrp="1"/>
          </p:cNvSpPr>
          <p:nvPr>
            <p:ph type="dgm" idx="2"/>
          </p:nvPr>
        </p:nvSpPr>
        <p:spPr>
          <a:xfrm>
            <a:off x="681069" y="1619262"/>
            <a:ext cx="8538765"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37" name="Shape 37"/>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15356196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81069" y="358781"/>
            <a:ext cx="8538765" cy="719139"/>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body" idx="1"/>
          </p:nvPr>
        </p:nvSpPr>
        <p:spPr>
          <a:xfrm>
            <a:off x="681037" y="1619262"/>
            <a:ext cx="4185972"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5032191" y="1619262"/>
            <a:ext cx="4187693"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23925233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rot="5400000">
            <a:off x="5363511" y="2080881"/>
            <a:ext cx="5578475" cy="2134262"/>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1"/>
          </p:nvPr>
        </p:nvSpPr>
        <p:spPr>
          <a:xfrm rot="5400000">
            <a:off x="1011507" y="28310"/>
            <a:ext cx="5578475" cy="6239403"/>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3591726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rot="5400000">
            <a:off x="5363511" y="2080881"/>
            <a:ext cx="5578475" cy="2134262"/>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1"/>
          </p:nvPr>
        </p:nvSpPr>
        <p:spPr>
          <a:xfrm rot="5400000">
            <a:off x="1011507" y="28310"/>
            <a:ext cx="5578475" cy="6239403"/>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2656899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body" idx="1"/>
          </p:nvPr>
        </p:nvSpPr>
        <p:spPr>
          <a:xfrm rot="5400000">
            <a:off x="2791500" y="-491131"/>
            <a:ext cx="4317999" cy="8538765"/>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704716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1941706" y="4800747"/>
            <a:ext cx="5943599" cy="566737"/>
          </a:xfrm>
          <a:prstGeom prst="rect">
            <a:avLst/>
          </a:prstGeom>
          <a:noFill/>
          <a:ln>
            <a:noFill/>
          </a:ln>
        </p:spPr>
        <p:txBody>
          <a:bodyPr lIns="91382" tIns="91382" rIns="91382" bIns="91382"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3" name="Shape 53"/>
          <p:cNvSpPr>
            <a:spLocks noGrp="1"/>
          </p:cNvSpPr>
          <p:nvPr>
            <p:ph type="pic" idx="2"/>
          </p:nvPr>
        </p:nvSpPr>
        <p:spPr>
          <a:xfrm>
            <a:off x="1941706" y="612775"/>
            <a:ext cx="5943599" cy="4114800"/>
          </a:xfrm>
          <a:prstGeom prst="rect">
            <a:avLst/>
          </a:prstGeom>
          <a:noFill/>
          <a:ln>
            <a:noFill/>
          </a:ln>
        </p:spPr>
        <p:txBody>
          <a:bodyPr lIns="91382" tIns="91382" rIns="91382" bIns="91382" anchor="t" anchorCtr="0"/>
          <a:lstStyle>
            <a:lvl1pPr marL="0" marR="0" lvl="0" indent="0" algn="l" rtl="0">
              <a:spcBef>
                <a:spcPts val="639"/>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6993"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3984" marR="0" lvl="2" indent="0" algn="l" rtl="0">
              <a:spcBef>
                <a:spcPts val="480"/>
              </a:spcBef>
              <a:spcAft>
                <a:spcPts val="0"/>
              </a:spcAft>
              <a:buClr>
                <a:schemeClr val="dk1"/>
              </a:buClr>
              <a:buFont typeface="Arial"/>
              <a:buNone/>
              <a:defRPr sz="2300" b="0" i="0" u="none" strike="noStrike" cap="none">
                <a:solidFill>
                  <a:schemeClr val="dk1"/>
                </a:solidFill>
                <a:latin typeface="Arial"/>
                <a:ea typeface="Arial"/>
                <a:cs typeface="Arial"/>
                <a:sym typeface="Arial"/>
              </a:defRPr>
            </a:lvl3pPr>
            <a:lvl4pPr marL="1370976"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7969"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496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1952"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198944"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5936"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54" name="Shape 54"/>
          <p:cNvSpPr txBox="1">
            <a:spLocks noGrp="1"/>
          </p:cNvSpPr>
          <p:nvPr>
            <p:ph type="body" idx="1"/>
          </p:nvPr>
        </p:nvSpPr>
        <p:spPr>
          <a:xfrm>
            <a:off x="1941706" y="5367478"/>
            <a:ext cx="5943599" cy="804861"/>
          </a:xfrm>
          <a:prstGeom prst="rect">
            <a:avLst/>
          </a:prstGeom>
          <a:noFill/>
          <a:ln>
            <a:noFill/>
          </a:ln>
        </p:spPr>
        <p:txBody>
          <a:bodyPr lIns="91382" tIns="91382" rIns="91382" bIns="91382"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6993" marR="0" lvl="1" indent="0" algn="l" rtl="0">
              <a:spcBef>
                <a:spcPts val="241"/>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3984" marR="0" lvl="2" indent="0" algn="l" rtl="0">
              <a:spcBef>
                <a:spcPts val="199"/>
              </a:spcBef>
              <a:spcAft>
                <a:spcPts val="0"/>
              </a:spcAft>
              <a:buClr>
                <a:schemeClr val="dk1"/>
              </a:buClr>
              <a:buFont typeface="Arial"/>
              <a:buNone/>
              <a:defRPr sz="1100" b="0" i="0" u="none" strike="noStrike" cap="none">
                <a:solidFill>
                  <a:schemeClr val="dk1"/>
                </a:solidFill>
                <a:latin typeface="Arial"/>
                <a:ea typeface="Arial"/>
                <a:cs typeface="Arial"/>
                <a:sym typeface="Arial"/>
              </a:defRPr>
            </a:lvl3pPr>
            <a:lvl4pPr marL="1370976"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7969"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496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1952"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198944"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5936"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1941435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95300" y="273051"/>
            <a:ext cx="3259006" cy="1162049"/>
          </a:xfrm>
          <a:prstGeom prst="rect">
            <a:avLst/>
          </a:prstGeom>
          <a:noFill/>
          <a:ln>
            <a:noFill/>
          </a:ln>
        </p:spPr>
        <p:txBody>
          <a:bodyPr lIns="91382" tIns="91382" rIns="91382" bIns="91382"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body" idx="1"/>
          </p:nvPr>
        </p:nvSpPr>
        <p:spPr>
          <a:xfrm>
            <a:off x="3872972" y="273049"/>
            <a:ext cx="5537729" cy="5853112"/>
          </a:xfrm>
          <a:prstGeom prst="rect">
            <a:avLst/>
          </a:prstGeom>
          <a:noFill/>
          <a:ln>
            <a:noFill/>
          </a:ln>
        </p:spPr>
        <p:txBody>
          <a:bodyPr lIns="91382" tIns="91382" rIns="91382" bIns="91382" anchor="t" anchorCtr="0"/>
          <a:lstStyle>
            <a:lvl1pPr marL="342744" marR="0" lvl="0" indent="-139636" algn="l" rtl="0">
              <a:spcBef>
                <a:spcPts val="639"/>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31703"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120263" marR="0" lvl="4"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1577257" marR="0" lvl="5"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034249" marR="0" lvl="6"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2491242" marR="0" lvl="7"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2948234" marR="0" lvl="8"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body" idx="2"/>
          </p:nvPr>
        </p:nvSpPr>
        <p:spPr>
          <a:xfrm>
            <a:off x="495300" y="1435104"/>
            <a:ext cx="3259006" cy="4691063"/>
          </a:xfrm>
          <a:prstGeom prst="rect">
            <a:avLst/>
          </a:prstGeom>
          <a:noFill/>
          <a:ln>
            <a:noFill/>
          </a:ln>
        </p:spPr>
        <p:txBody>
          <a:bodyPr lIns="91382" tIns="91382" rIns="91382" bIns="91382"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6993" marR="0" lvl="1" indent="0" algn="l" rtl="0">
              <a:spcBef>
                <a:spcPts val="241"/>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3984" marR="0" lvl="2" indent="0" algn="l" rtl="0">
              <a:spcBef>
                <a:spcPts val="199"/>
              </a:spcBef>
              <a:spcAft>
                <a:spcPts val="0"/>
              </a:spcAft>
              <a:buClr>
                <a:schemeClr val="dk1"/>
              </a:buClr>
              <a:buFont typeface="Arial"/>
              <a:buNone/>
              <a:defRPr sz="1100" b="0" i="0" u="none" strike="noStrike" cap="none">
                <a:solidFill>
                  <a:schemeClr val="dk1"/>
                </a:solidFill>
                <a:latin typeface="Arial"/>
                <a:ea typeface="Arial"/>
                <a:cs typeface="Arial"/>
                <a:sym typeface="Arial"/>
              </a:defRPr>
            </a:lvl3pPr>
            <a:lvl4pPr marL="1370976"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7969"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496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1952"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198944"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5936"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37396471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61"/>
        <p:cNvGrpSpPr/>
        <p:nvPr/>
      </p:nvGrpSpPr>
      <p:grpSpPr>
        <a:xfrm>
          <a:off x="0" y="0"/>
          <a:ext cx="0" cy="0"/>
          <a:chOff x="0" y="0"/>
          <a:chExt cx="0" cy="0"/>
        </a:xfrm>
      </p:grpSpPr>
      <p:sp>
        <p:nvSpPr>
          <p:cNvPr id="62" name="Shape 62"/>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36140053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38550607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95300" y="274637"/>
            <a:ext cx="8915400" cy="1143000"/>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1"/>
          </p:nvPr>
        </p:nvSpPr>
        <p:spPr>
          <a:xfrm>
            <a:off x="495350" y="1535117"/>
            <a:ext cx="4376869" cy="639763"/>
          </a:xfrm>
          <a:prstGeom prst="rect">
            <a:avLst/>
          </a:prstGeom>
          <a:noFill/>
          <a:ln>
            <a:noFill/>
          </a:ln>
        </p:spPr>
        <p:txBody>
          <a:bodyPr lIns="91382" tIns="91382" rIns="91382" bIns="91382" anchor="b" anchorCtr="0"/>
          <a:lstStyle>
            <a:lvl1pPr marL="0" marR="0" lvl="0" indent="0" algn="l" rtl="0">
              <a:spcBef>
                <a:spcPts val="480"/>
              </a:spcBef>
              <a:spcAft>
                <a:spcPts val="0"/>
              </a:spcAft>
              <a:buClr>
                <a:schemeClr val="dk1"/>
              </a:buClr>
              <a:buFont typeface="Arial"/>
              <a:buNone/>
              <a:defRPr sz="2300" b="1" i="0" u="none" strike="noStrike" cap="none">
                <a:solidFill>
                  <a:schemeClr val="dk1"/>
                </a:solidFill>
                <a:latin typeface="Arial"/>
                <a:ea typeface="Arial"/>
                <a:cs typeface="Arial"/>
                <a:sym typeface="Arial"/>
              </a:defRPr>
            </a:lvl1pPr>
            <a:lvl2pPr marL="456993"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3984"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0976"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7969"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496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1952"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198944"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5936"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body" idx="2"/>
          </p:nvPr>
        </p:nvSpPr>
        <p:spPr>
          <a:xfrm>
            <a:off x="495350" y="2174876"/>
            <a:ext cx="4376869" cy="3951287"/>
          </a:xfrm>
          <a:prstGeom prst="rect">
            <a:avLst/>
          </a:prstGeom>
          <a:noFill/>
          <a:ln>
            <a:noFill/>
          </a:ln>
        </p:spPr>
        <p:txBody>
          <a:bodyPr lIns="91382" tIns="91382" rIns="91382" bIns="91382" anchor="t" anchorCtr="0"/>
          <a:lstStyle>
            <a:lvl1pPr marL="342744" marR="0" lvl="0" indent="-190414"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1pPr>
            <a:lvl2pPr marL="358611" marR="0" lvl="1" indent="-231668" algn="l" rtl="0">
              <a:spcBef>
                <a:spcPts val="400"/>
              </a:spcBef>
              <a:spcAft>
                <a:spcPts val="0"/>
              </a:spcAft>
              <a:buClr>
                <a:schemeClr val="dk1"/>
              </a:buClr>
              <a:buSzPct val="100000"/>
              <a:buFont typeface="Arial"/>
              <a:buAutoNum type="arabicPeriod"/>
              <a:defRPr sz="2000" b="0" i="0" u="none" strike="noStrike" cap="none">
                <a:solidFill>
                  <a:schemeClr val="dk1"/>
                </a:solidFill>
                <a:latin typeface="Arial"/>
                <a:ea typeface="Arial"/>
                <a:cs typeface="Arial"/>
                <a:sym typeface="Arial"/>
              </a:defRPr>
            </a:lvl2pPr>
            <a:lvl3pPr marL="620430" marR="0" lvl="2" indent="-150743"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body" idx="3"/>
          </p:nvPr>
        </p:nvSpPr>
        <p:spPr>
          <a:xfrm>
            <a:off x="5032110" y="1535117"/>
            <a:ext cx="4378589" cy="639763"/>
          </a:xfrm>
          <a:prstGeom prst="rect">
            <a:avLst/>
          </a:prstGeom>
          <a:noFill/>
          <a:ln>
            <a:noFill/>
          </a:ln>
        </p:spPr>
        <p:txBody>
          <a:bodyPr lIns="91382" tIns="91382" rIns="91382" bIns="91382" anchor="b" anchorCtr="0"/>
          <a:lstStyle>
            <a:lvl1pPr marL="0" marR="0" lvl="0" indent="0" algn="l" rtl="0">
              <a:spcBef>
                <a:spcPts val="480"/>
              </a:spcBef>
              <a:spcAft>
                <a:spcPts val="0"/>
              </a:spcAft>
              <a:buClr>
                <a:schemeClr val="dk1"/>
              </a:buClr>
              <a:buFont typeface="Arial"/>
              <a:buNone/>
              <a:defRPr sz="2300" b="1" i="0" u="none" strike="noStrike" cap="none">
                <a:solidFill>
                  <a:schemeClr val="dk1"/>
                </a:solidFill>
                <a:latin typeface="Arial"/>
                <a:ea typeface="Arial"/>
                <a:cs typeface="Arial"/>
                <a:sym typeface="Arial"/>
              </a:defRPr>
            </a:lvl1pPr>
            <a:lvl2pPr marL="456993"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3984"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0976"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7969"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496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1952"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198944"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5936"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4"/>
          </p:nvPr>
        </p:nvSpPr>
        <p:spPr>
          <a:xfrm>
            <a:off x="5032110" y="2174876"/>
            <a:ext cx="4378589" cy="3951287"/>
          </a:xfrm>
          <a:prstGeom prst="rect">
            <a:avLst/>
          </a:prstGeom>
          <a:noFill/>
          <a:ln>
            <a:noFill/>
          </a:ln>
        </p:spPr>
        <p:txBody>
          <a:bodyPr lIns="91382" tIns="91382" rIns="91382" bIns="91382" anchor="t" anchorCtr="0"/>
          <a:lstStyle>
            <a:lvl1pPr marL="342744" marR="0" lvl="0" indent="-190414"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1pPr>
            <a:lvl2pPr marL="358611" marR="0" lvl="1" indent="-231668" algn="l" rtl="0">
              <a:spcBef>
                <a:spcPts val="400"/>
              </a:spcBef>
              <a:spcAft>
                <a:spcPts val="0"/>
              </a:spcAft>
              <a:buClr>
                <a:schemeClr val="dk1"/>
              </a:buClr>
              <a:buSzPct val="100000"/>
              <a:buFont typeface="Arial"/>
              <a:buAutoNum type="arabicPeriod"/>
              <a:defRPr sz="2000" b="0" i="0" u="none" strike="noStrike" cap="none">
                <a:solidFill>
                  <a:schemeClr val="dk1"/>
                </a:solidFill>
                <a:latin typeface="Arial"/>
                <a:ea typeface="Arial"/>
                <a:cs typeface="Arial"/>
                <a:sym typeface="Arial"/>
              </a:defRPr>
            </a:lvl2pPr>
            <a:lvl3pPr marL="620430" marR="0" lvl="2" indent="-150743"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2218064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782505" y="4407043"/>
            <a:ext cx="8420100" cy="1362075"/>
          </a:xfrm>
          <a:prstGeom prst="rect">
            <a:avLst/>
          </a:prstGeom>
          <a:noFill/>
          <a:ln>
            <a:noFill/>
          </a:ln>
        </p:spPr>
        <p:txBody>
          <a:bodyPr lIns="91382" tIns="91382" rIns="91382" bIns="91382" anchor="t" anchorCtr="0"/>
          <a:lstStyle>
            <a:lvl1pPr marL="0" marR="0" lvl="0" indent="0" algn="l" rtl="0">
              <a:spcBef>
                <a:spcPts val="0"/>
              </a:spcBef>
              <a:spcAft>
                <a:spcPts val="0"/>
              </a:spcAft>
              <a:buNone/>
              <a:defRPr sz="4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1"/>
          </p:nvPr>
        </p:nvSpPr>
        <p:spPr>
          <a:xfrm>
            <a:off x="782505" y="2906713"/>
            <a:ext cx="8420100" cy="1500187"/>
          </a:xfrm>
          <a:prstGeom prst="rect">
            <a:avLst/>
          </a:prstGeom>
          <a:noFill/>
          <a:ln>
            <a:noFill/>
          </a:ln>
        </p:spPr>
        <p:txBody>
          <a:bodyPr lIns="91382" tIns="91382" rIns="91382" bIns="91382"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6993"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3984"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0976"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7969"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496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1952"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198944"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5936"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1071945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58"/>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6993" indent="0" algn="ctr">
              <a:buNone/>
              <a:defRPr>
                <a:solidFill>
                  <a:schemeClr val="tx1">
                    <a:tint val="75000"/>
                  </a:schemeClr>
                </a:solidFill>
              </a:defRPr>
            </a:lvl2pPr>
            <a:lvl3pPr marL="913984" indent="0" algn="ctr">
              <a:buNone/>
              <a:defRPr>
                <a:solidFill>
                  <a:schemeClr val="tx1">
                    <a:tint val="75000"/>
                  </a:schemeClr>
                </a:solidFill>
              </a:defRPr>
            </a:lvl3pPr>
            <a:lvl4pPr marL="1370976" indent="0" algn="ctr">
              <a:buNone/>
              <a:defRPr>
                <a:solidFill>
                  <a:schemeClr val="tx1">
                    <a:tint val="75000"/>
                  </a:schemeClr>
                </a:solidFill>
              </a:defRPr>
            </a:lvl4pPr>
            <a:lvl5pPr marL="1827969" indent="0" algn="ctr">
              <a:buNone/>
              <a:defRPr>
                <a:solidFill>
                  <a:schemeClr val="tx1">
                    <a:tint val="75000"/>
                  </a:schemeClr>
                </a:solidFill>
              </a:defRPr>
            </a:lvl5pPr>
            <a:lvl6pPr marL="2284960" indent="0" algn="ctr">
              <a:buNone/>
              <a:defRPr>
                <a:solidFill>
                  <a:schemeClr val="tx1">
                    <a:tint val="75000"/>
                  </a:schemeClr>
                </a:solidFill>
              </a:defRPr>
            </a:lvl6pPr>
            <a:lvl7pPr marL="2741952" indent="0" algn="ctr">
              <a:buNone/>
              <a:defRPr>
                <a:solidFill>
                  <a:schemeClr val="tx1">
                    <a:tint val="75000"/>
                  </a:schemeClr>
                </a:solidFill>
              </a:defRPr>
            </a:lvl7pPr>
            <a:lvl8pPr marL="3198944" indent="0" algn="ctr">
              <a:buNone/>
              <a:defRPr>
                <a:solidFill>
                  <a:schemeClr val="tx1">
                    <a:tint val="75000"/>
                  </a:schemeClr>
                </a:solidFill>
              </a:defRPr>
            </a:lvl8pPr>
            <a:lvl9pPr marL="365593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95300" y="6356478"/>
            <a:ext cx="2311400" cy="365125"/>
          </a:xfrm>
          <a:prstGeom prst="rect">
            <a:avLst/>
          </a:prstGeom>
        </p:spPr>
        <p:txBody>
          <a:bodyPr lIns="91398" tIns="45699" rIns="91398" bIns="45699"/>
          <a:lstStyle/>
          <a:p>
            <a:endParaRPr lang="en-GB" dirty="0">
              <a:solidFill>
                <a:srgbClr val="000000"/>
              </a:solidFill>
            </a:endParaRPr>
          </a:p>
        </p:txBody>
      </p:sp>
      <p:sp>
        <p:nvSpPr>
          <p:cNvPr id="5" name="Footer Placeholder 4"/>
          <p:cNvSpPr>
            <a:spLocks noGrp="1"/>
          </p:cNvSpPr>
          <p:nvPr>
            <p:ph type="ftr" sz="quarter" idx="11"/>
          </p:nvPr>
        </p:nvSpPr>
        <p:spPr/>
        <p:txBody>
          <a:bodyPr/>
          <a:lstStyle/>
          <a:p>
            <a:endParaRPr lang="en-GB" dirty="0">
              <a:solidFill>
                <a:srgbClr val="000000"/>
              </a:solidFill>
            </a:endParaRPr>
          </a:p>
        </p:txBody>
      </p:sp>
      <p:sp>
        <p:nvSpPr>
          <p:cNvPr id="6" name="Slide Number Placeholder 5"/>
          <p:cNvSpPr>
            <a:spLocks noGrp="1"/>
          </p:cNvSpPr>
          <p:nvPr>
            <p:ph type="sldNum" sz="quarter" idx="12"/>
          </p:nvPr>
        </p:nvSpPr>
        <p:spPr>
          <a:xfrm>
            <a:off x="7099300" y="6356478"/>
            <a:ext cx="2311400" cy="365125"/>
          </a:xfrm>
          <a:prstGeom prst="rect">
            <a:avLst/>
          </a:prstGeom>
        </p:spPr>
        <p:txBody>
          <a:bodyPr lIns="91398" tIns="45699" rIns="91398" bIns="45699"/>
          <a:lstStyle/>
          <a:p>
            <a:fld id="{E4EF6B15-7296-41D6-8179-B69D0EADB4FA}"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6173525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1"/>
          </p:nvPr>
        </p:nvSpPr>
        <p:spPr>
          <a:xfrm>
            <a:off x="681069" y="1619262"/>
            <a:ext cx="8538765"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681069" y="6308843"/>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algn="r"/>
            <a:endParaRPr lang="en-GB" dirty="0">
              <a:solidFill>
                <a:srgbClr val="000000"/>
              </a:solidFill>
            </a:endParaRPr>
          </a:p>
        </p:txBody>
      </p:sp>
    </p:spTree>
    <p:extLst>
      <p:ext uri="{BB962C8B-B14F-4D97-AF65-F5344CB8AC3E}">
        <p14:creationId xmlns:p14="http://schemas.microsoft.com/office/powerpoint/2010/main" val="28674726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81069" y="358781"/>
            <a:ext cx="8538765" cy="719139"/>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36" name="Shape 36"/>
          <p:cNvSpPr>
            <a:spLocks noGrp="1"/>
          </p:cNvSpPr>
          <p:nvPr>
            <p:ph type="dgm" idx="2"/>
          </p:nvPr>
        </p:nvSpPr>
        <p:spPr>
          <a:xfrm>
            <a:off x="681069" y="1619262"/>
            <a:ext cx="8538765"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37" name="Shape 37"/>
          <p:cNvSpPr txBox="1">
            <a:spLocks noGrp="1"/>
          </p:cNvSpPr>
          <p:nvPr>
            <p:ph type="ftr" idx="11"/>
          </p:nvPr>
        </p:nvSpPr>
        <p:spPr>
          <a:xfrm>
            <a:off x="681069" y="6308843"/>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167855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body" idx="1"/>
          </p:nvPr>
        </p:nvSpPr>
        <p:spPr>
          <a:xfrm rot="5400000">
            <a:off x="2791500" y="-491131"/>
            <a:ext cx="4317999" cy="8538765"/>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9959458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81069" y="358781"/>
            <a:ext cx="8538765" cy="719139"/>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body" idx="1"/>
          </p:nvPr>
        </p:nvSpPr>
        <p:spPr>
          <a:xfrm>
            <a:off x="681037" y="1619262"/>
            <a:ext cx="4185972"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5032177" y="1619262"/>
            <a:ext cx="4187693" cy="4317999"/>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681069" y="6308843"/>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32448184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rot="5400000">
            <a:off x="5363497" y="2080881"/>
            <a:ext cx="5578475" cy="2134262"/>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1"/>
          </p:nvPr>
        </p:nvSpPr>
        <p:spPr>
          <a:xfrm rot="5400000">
            <a:off x="1011507" y="28310"/>
            <a:ext cx="5578475" cy="6239403"/>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ftr" idx="11"/>
          </p:nvPr>
        </p:nvSpPr>
        <p:spPr>
          <a:xfrm>
            <a:off x="681069" y="6308843"/>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13389442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body" idx="1"/>
          </p:nvPr>
        </p:nvSpPr>
        <p:spPr>
          <a:xfrm rot="5400000">
            <a:off x="2791486" y="-491131"/>
            <a:ext cx="4317999" cy="8538765"/>
          </a:xfrm>
          <a:prstGeom prst="rect">
            <a:avLst/>
          </a:prstGeom>
          <a:noFill/>
          <a:ln>
            <a:noFill/>
          </a:ln>
        </p:spPr>
        <p:txBody>
          <a:bodyPr lIns="91382" tIns="91382" rIns="91382" bIns="91382" anchor="t" anchorCtr="0"/>
          <a:lstStyle>
            <a:lvl1pPr marL="342744" marR="0" lvl="0" indent="-203106"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681069" y="6308843"/>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25809412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1941706" y="4800720"/>
            <a:ext cx="5943599" cy="566737"/>
          </a:xfrm>
          <a:prstGeom prst="rect">
            <a:avLst/>
          </a:prstGeom>
          <a:noFill/>
          <a:ln>
            <a:noFill/>
          </a:ln>
        </p:spPr>
        <p:txBody>
          <a:bodyPr lIns="91382" tIns="91382" rIns="91382" bIns="91382"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3" name="Shape 53"/>
          <p:cNvSpPr>
            <a:spLocks noGrp="1"/>
          </p:cNvSpPr>
          <p:nvPr>
            <p:ph type="pic" idx="2"/>
          </p:nvPr>
        </p:nvSpPr>
        <p:spPr>
          <a:xfrm>
            <a:off x="1941706" y="612775"/>
            <a:ext cx="5943599" cy="4114800"/>
          </a:xfrm>
          <a:prstGeom prst="rect">
            <a:avLst/>
          </a:prstGeom>
          <a:noFill/>
          <a:ln>
            <a:noFill/>
          </a:ln>
        </p:spPr>
        <p:txBody>
          <a:bodyPr lIns="91382" tIns="91382" rIns="91382" bIns="91382" anchor="t" anchorCtr="0"/>
          <a:lstStyle>
            <a:lvl1pPr marL="0" marR="0" lvl="0" indent="0" algn="l" rtl="0">
              <a:spcBef>
                <a:spcPts val="639"/>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6993"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3984" marR="0" lvl="2" indent="0" algn="l" rtl="0">
              <a:spcBef>
                <a:spcPts val="480"/>
              </a:spcBef>
              <a:spcAft>
                <a:spcPts val="0"/>
              </a:spcAft>
              <a:buClr>
                <a:schemeClr val="dk1"/>
              </a:buClr>
              <a:buFont typeface="Arial"/>
              <a:buNone/>
              <a:defRPr sz="2300" b="0" i="0" u="none" strike="noStrike" cap="none">
                <a:solidFill>
                  <a:schemeClr val="dk1"/>
                </a:solidFill>
                <a:latin typeface="Arial"/>
                <a:ea typeface="Arial"/>
                <a:cs typeface="Arial"/>
                <a:sym typeface="Arial"/>
              </a:defRPr>
            </a:lvl3pPr>
            <a:lvl4pPr marL="1370976"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7969"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496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1952"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198944"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5936"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54" name="Shape 54"/>
          <p:cNvSpPr txBox="1">
            <a:spLocks noGrp="1"/>
          </p:cNvSpPr>
          <p:nvPr>
            <p:ph type="body" idx="1"/>
          </p:nvPr>
        </p:nvSpPr>
        <p:spPr>
          <a:xfrm>
            <a:off x="1941706" y="5367454"/>
            <a:ext cx="5943599" cy="804861"/>
          </a:xfrm>
          <a:prstGeom prst="rect">
            <a:avLst/>
          </a:prstGeom>
          <a:noFill/>
          <a:ln>
            <a:noFill/>
          </a:ln>
        </p:spPr>
        <p:txBody>
          <a:bodyPr lIns="91382" tIns="91382" rIns="91382" bIns="91382"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6993" marR="0" lvl="1" indent="0" algn="l" rtl="0">
              <a:spcBef>
                <a:spcPts val="241"/>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3984" marR="0" lvl="2" indent="0" algn="l" rtl="0">
              <a:spcBef>
                <a:spcPts val="199"/>
              </a:spcBef>
              <a:spcAft>
                <a:spcPts val="0"/>
              </a:spcAft>
              <a:buClr>
                <a:schemeClr val="dk1"/>
              </a:buClr>
              <a:buFont typeface="Arial"/>
              <a:buNone/>
              <a:defRPr sz="1100" b="0" i="0" u="none" strike="noStrike" cap="none">
                <a:solidFill>
                  <a:schemeClr val="dk1"/>
                </a:solidFill>
                <a:latin typeface="Arial"/>
                <a:ea typeface="Arial"/>
                <a:cs typeface="Arial"/>
                <a:sym typeface="Arial"/>
              </a:defRPr>
            </a:lvl3pPr>
            <a:lvl4pPr marL="1370976"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7969"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496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1952"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198944"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5936"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681069" y="6308843"/>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9756424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95300" y="273051"/>
            <a:ext cx="3259006" cy="1162049"/>
          </a:xfrm>
          <a:prstGeom prst="rect">
            <a:avLst/>
          </a:prstGeom>
          <a:noFill/>
          <a:ln>
            <a:noFill/>
          </a:ln>
        </p:spPr>
        <p:txBody>
          <a:bodyPr lIns="91382" tIns="91382" rIns="91382" bIns="91382"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body" idx="1"/>
          </p:nvPr>
        </p:nvSpPr>
        <p:spPr>
          <a:xfrm>
            <a:off x="3872972" y="273049"/>
            <a:ext cx="5537729" cy="5853112"/>
          </a:xfrm>
          <a:prstGeom prst="rect">
            <a:avLst/>
          </a:prstGeom>
          <a:noFill/>
          <a:ln>
            <a:noFill/>
          </a:ln>
        </p:spPr>
        <p:txBody>
          <a:bodyPr lIns="91382" tIns="91382" rIns="91382" bIns="91382" anchor="t" anchorCtr="0"/>
          <a:lstStyle>
            <a:lvl1pPr marL="342744" marR="0" lvl="0" indent="-139636" algn="l" rtl="0">
              <a:spcBef>
                <a:spcPts val="639"/>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31703"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120263" marR="0" lvl="4"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1577257" marR="0" lvl="5"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034249" marR="0" lvl="6"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2491242" marR="0" lvl="7"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2948234" marR="0" lvl="8"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body" idx="2"/>
          </p:nvPr>
        </p:nvSpPr>
        <p:spPr>
          <a:xfrm>
            <a:off x="495300" y="1435104"/>
            <a:ext cx="3259006" cy="4691063"/>
          </a:xfrm>
          <a:prstGeom prst="rect">
            <a:avLst/>
          </a:prstGeom>
          <a:noFill/>
          <a:ln>
            <a:noFill/>
          </a:ln>
        </p:spPr>
        <p:txBody>
          <a:bodyPr lIns="91382" tIns="91382" rIns="91382" bIns="91382"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6993" marR="0" lvl="1" indent="0" algn="l" rtl="0">
              <a:spcBef>
                <a:spcPts val="241"/>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3984" marR="0" lvl="2" indent="0" algn="l" rtl="0">
              <a:spcBef>
                <a:spcPts val="199"/>
              </a:spcBef>
              <a:spcAft>
                <a:spcPts val="0"/>
              </a:spcAft>
              <a:buClr>
                <a:schemeClr val="dk1"/>
              </a:buClr>
              <a:buFont typeface="Arial"/>
              <a:buNone/>
              <a:defRPr sz="1100" b="0" i="0" u="none" strike="noStrike" cap="none">
                <a:solidFill>
                  <a:schemeClr val="dk1"/>
                </a:solidFill>
                <a:latin typeface="Arial"/>
                <a:ea typeface="Arial"/>
                <a:cs typeface="Arial"/>
                <a:sym typeface="Arial"/>
              </a:defRPr>
            </a:lvl3pPr>
            <a:lvl4pPr marL="1370976"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7969"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496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1952"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198944"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5936"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681069" y="6308843"/>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13969624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61"/>
        <p:cNvGrpSpPr/>
        <p:nvPr/>
      </p:nvGrpSpPr>
      <p:grpSpPr>
        <a:xfrm>
          <a:off x="0" y="0"/>
          <a:ext cx="0" cy="0"/>
          <a:chOff x="0" y="0"/>
          <a:chExt cx="0" cy="0"/>
        </a:xfrm>
      </p:grpSpPr>
      <p:sp>
        <p:nvSpPr>
          <p:cNvPr id="62" name="Shape 62"/>
          <p:cNvSpPr txBox="1">
            <a:spLocks noGrp="1"/>
          </p:cNvSpPr>
          <p:nvPr>
            <p:ph type="ftr" idx="11"/>
          </p:nvPr>
        </p:nvSpPr>
        <p:spPr>
          <a:xfrm>
            <a:off x="681069" y="6308843"/>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9908340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681069" y="6308843"/>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11487403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95300" y="274637"/>
            <a:ext cx="8915400" cy="1143000"/>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1"/>
          </p:nvPr>
        </p:nvSpPr>
        <p:spPr>
          <a:xfrm>
            <a:off x="495350" y="1535117"/>
            <a:ext cx="4376869" cy="639763"/>
          </a:xfrm>
          <a:prstGeom prst="rect">
            <a:avLst/>
          </a:prstGeom>
          <a:noFill/>
          <a:ln>
            <a:noFill/>
          </a:ln>
        </p:spPr>
        <p:txBody>
          <a:bodyPr lIns="91382" tIns="91382" rIns="91382" bIns="91382" anchor="b" anchorCtr="0"/>
          <a:lstStyle>
            <a:lvl1pPr marL="0" marR="0" lvl="0" indent="0" algn="l" rtl="0">
              <a:spcBef>
                <a:spcPts val="480"/>
              </a:spcBef>
              <a:spcAft>
                <a:spcPts val="0"/>
              </a:spcAft>
              <a:buClr>
                <a:schemeClr val="dk1"/>
              </a:buClr>
              <a:buFont typeface="Arial"/>
              <a:buNone/>
              <a:defRPr sz="2300" b="1" i="0" u="none" strike="noStrike" cap="none">
                <a:solidFill>
                  <a:schemeClr val="dk1"/>
                </a:solidFill>
                <a:latin typeface="Arial"/>
                <a:ea typeface="Arial"/>
                <a:cs typeface="Arial"/>
                <a:sym typeface="Arial"/>
              </a:defRPr>
            </a:lvl1pPr>
            <a:lvl2pPr marL="456993"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3984"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0976"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7969"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496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1952"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198944"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5936"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body" idx="2"/>
          </p:nvPr>
        </p:nvSpPr>
        <p:spPr>
          <a:xfrm>
            <a:off x="495350" y="2174876"/>
            <a:ext cx="4376869" cy="3951287"/>
          </a:xfrm>
          <a:prstGeom prst="rect">
            <a:avLst/>
          </a:prstGeom>
          <a:noFill/>
          <a:ln>
            <a:noFill/>
          </a:ln>
        </p:spPr>
        <p:txBody>
          <a:bodyPr lIns="91382" tIns="91382" rIns="91382" bIns="91382" anchor="t" anchorCtr="0"/>
          <a:lstStyle>
            <a:lvl1pPr marL="342744" marR="0" lvl="0" indent="-190414"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1pPr>
            <a:lvl2pPr marL="358611" marR="0" lvl="1" indent="-231668" algn="l" rtl="0">
              <a:spcBef>
                <a:spcPts val="400"/>
              </a:spcBef>
              <a:spcAft>
                <a:spcPts val="0"/>
              </a:spcAft>
              <a:buClr>
                <a:schemeClr val="dk1"/>
              </a:buClr>
              <a:buSzPct val="100000"/>
              <a:buFont typeface="Arial"/>
              <a:buAutoNum type="arabicPeriod"/>
              <a:defRPr sz="2000" b="0" i="0" u="none" strike="noStrike" cap="none">
                <a:solidFill>
                  <a:schemeClr val="dk1"/>
                </a:solidFill>
                <a:latin typeface="Arial"/>
                <a:ea typeface="Arial"/>
                <a:cs typeface="Arial"/>
                <a:sym typeface="Arial"/>
              </a:defRPr>
            </a:lvl2pPr>
            <a:lvl3pPr marL="620430" marR="0" lvl="2" indent="-150743"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body" idx="3"/>
          </p:nvPr>
        </p:nvSpPr>
        <p:spPr>
          <a:xfrm>
            <a:off x="5032110" y="1535117"/>
            <a:ext cx="4378589" cy="639763"/>
          </a:xfrm>
          <a:prstGeom prst="rect">
            <a:avLst/>
          </a:prstGeom>
          <a:noFill/>
          <a:ln>
            <a:noFill/>
          </a:ln>
        </p:spPr>
        <p:txBody>
          <a:bodyPr lIns="91382" tIns="91382" rIns="91382" bIns="91382" anchor="b" anchorCtr="0"/>
          <a:lstStyle>
            <a:lvl1pPr marL="0" marR="0" lvl="0" indent="0" algn="l" rtl="0">
              <a:spcBef>
                <a:spcPts val="480"/>
              </a:spcBef>
              <a:spcAft>
                <a:spcPts val="0"/>
              </a:spcAft>
              <a:buClr>
                <a:schemeClr val="dk1"/>
              </a:buClr>
              <a:buFont typeface="Arial"/>
              <a:buNone/>
              <a:defRPr sz="2300" b="1" i="0" u="none" strike="noStrike" cap="none">
                <a:solidFill>
                  <a:schemeClr val="dk1"/>
                </a:solidFill>
                <a:latin typeface="Arial"/>
                <a:ea typeface="Arial"/>
                <a:cs typeface="Arial"/>
                <a:sym typeface="Arial"/>
              </a:defRPr>
            </a:lvl1pPr>
            <a:lvl2pPr marL="456993"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3984"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0976"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7969"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496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1952"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198944"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5936"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4"/>
          </p:nvPr>
        </p:nvSpPr>
        <p:spPr>
          <a:xfrm>
            <a:off x="5032110" y="2174876"/>
            <a:ext cx="4378589" cy="3951287"/>
          </a:xfrm>
          <a:prstGeom prst="rect">
            <a:avLst/>
          </a:prstGeom>
          <a:noFill/>
          <a:ln>
            <a:noFill/>
          </a:ln>
        </p:spPr>
        <p:txBody>
          <a:bodyPr lIns="91382" tIns="91382" rIns="91382" bIns="91382" anchor="t" anchorCtr="0"/>
          <a:lstStyle>
            <a:lvl1pPr marL="342744" marR="0" lvl="0" indent="-190414"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1pPr>
            <a:lvl2pPr marL="358611" marR="0" lvl="1" indent="-231668" algn="l" rtl="0">
              <a:spcBef>
                <a:spcPts val="400"/>
              </a:spcBef>
              <a:spcAft>
                <a:spcPts val="0"/>
              </a:spcAft>
              <a:buClr>
                <a:schemeClr val="dk1"/>
              </a:buClr>
              <a:buSzPct val="100000"/>
              <a:buFont typeface="Arial"/>
              <a:buAutoNum type="arabicPeriod"/>
              <a:defRPr sz="2000" b="0" i="0" u="none" strike="noStrike" cap="none">
                <a:solidFill>
                  <a:schemeClr val="dk1"/>
                </a:solidFill>
                <a:latin typeface="Arial"/>
                <a:ea typeface="Arial"/>
                <a:cs typeface="Arial"/>
                <a:sym typeface="Arial"/>
              </a:defRPr>
            </a:lvl2pPr>
            <a:lvl3pPr marL="620430" marR="0" lvl="2" indent="-150743"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80661" marR="0" lvl="3" indent="-15709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681069" y="6308843"/>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5621815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782505" y="4407015"/>
            <a:ext cx="8420100" cy="1362075"/>
          </a:xfrm>
          <a:prstGeom prst="rect">
            <a:avLst/>
          </a:prstGeom>
          <a:noFill/>
          <a:ln>
            <a:noFill/>
          </a:ln>
        </p:spPr>
        <p:txBody>
          <a:bodyPr lIns="91382" tIns="91382" rIns="91382" bIns="91382" anchor="t" anchorCtr="0"/>
          <a:lstStyle>
            <a:lvl1pPr marL="0" marR="0" lvl="0" indent="0" algn="l" rtl="0">
              <a:spcBef>
                <a:spcPts val="0"/>
              </a:spcBef>
              <a:spcAft>
                <a:spcPts val="0"/>
              </a:spcAft>
              <a:buNone/>
              <a:defRPr sz="4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1"/>
          </p:nvPr>
        </p:nvSpPr>
        <p:spPr>
          <a:xfrm>
            <a:off x="782505" y="2906713"/>
            <a:ext cx="8420100" cy="1500187"/>
          </a:xfrm>
          <a:prstGeom prst="rect">
            <a:avLst/>
          </a:prstGeom>
          <a:noFill/>
          <a:ln>
            <a:noFill/>
          </a:ln>
        </p:spPr>
        <p:txBody>
          <a:bodyPr lIns="91382" tIns="91382" rIns="91382" bIns="91382"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6993"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3984"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0976"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7969"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496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1952"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198944"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5936"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681069" y="6308843"/>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41796424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31"/>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6993" indent="0" algn="ctr">
              <a:buNone/>
              <a:defRPr>
                <a:solidFill>
                  <a:schemeClr val="tx1">
                    <a:tint val="75000"/>
                  </a:schemeClr>
                </a:solidFill>
              </a:defRPr>
            </a:lvl2pPr>
            <a:lvl3pPr marL="913984" indent="0" algn="ctr">
              <a:buNone/>
              <a:defRPr>
                <a:solidFill>
                  <a:schemeClr val="tx1">
                    <a:tint val="75000"/>
                  </a:schemeClr>
                </a:solidFill>
              </a:defRPr>
            </a:lvl3pPr>
            <a:lvl4pPr marL="1370976" indent="0" algn="ctr">
              <a:buNone/>
              <a:defRPr>
                <a:solidFill>
                  <a:schemeClr val="tx1">
                    <a:tint val="75000"/>
                  </a:schemeClr>
                </a:solidFill>
              </a:defRPr>
            </a:lvl4pPr>
            <a:lvl5pPr marL="1827969" indent="0" algn="ctr">
              <a:buNone/>
              <a:defRPr>
                <a:solidFill>
                  <a:schemeClr val="tx1">
                    <a:tint val="75000"/>
                  </a:schemeClr>
                </a:solidFill>
              </a:defRPr>
            </a:lvl5pPr>
            <a:lvl6pPr marL="2284960" indent="0" algn="ctr">
              <a:buNone/>
              <a:defRPr>
                <a:solidFill>
                  <a:schemeClr val="tx1">
                    <a:tint val="75000"/>
                  </a:schemeClr>
                </a:solidFill>
              </a:defRPr>
            </a:lvl6pPr>
            <a:lvl7pPr marL="2741952" indent="0" algn="ctr">
              <a:buNone/>
              <a:defRPr>
                <a:solidFill>
                  <a:schemeClr val="tx1">
                    <a:tint val="75000"/>
                  </a:schemeClr>
                </a:solidFill>
              </a:defRPr>
            </a:lvl7pPr>
            <a:lvl8pPr marL="3198944" indent="0" algn="ctr">
              <a:buNone/>
              <a:defRPr>
                <a:solidFill>
                  <a:schemeClr val="tx1">
                    <a:tint val="75000"/>
                  </a:schemeClr>
                </a:solidFill>
              </a:defRPr>
            </a:lvl8pPr>
            <a:lvl9pPr marL="365593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95300" y="6356454"/>
            <a:ext cx="2311400" cy="365125"/>
          </a:xfrm>
          <a:prstGeom prst="rect">
            <a:avLst/>
          </a:prstGeom>
        </p:spPr>
        <p:txBody>
          <a:bodyPr lIns="91398" tIns="45699" rIns="91398" bIns="45699"/>
          <a:lstStyle/>
          <a:p>
            <a:endParaRPr lang="en-GB" dirty="0">
              <a:solidFill>
                <a:srgbClr val="000000"/>
              </a:solidFill>
            </a:endParaRPr>
          </a:p>
        </p:txBody>
      </p:sp>
      <p:sp>
        <p:nvSpPr>
          <p:cNvPr id="5" name="Footer Placeholder 4"/>
          <p:cNvSpPr>
            <a:spLocks noGrp="1"/>
          </p:cNvSpPr>
          <p:nvPr>
            <p:ph type="ftr" sz="quarter" idx="11"/>
          </p:nvPr>
        </p:nvSpPr>
        <p:spPr/>
        <p:txBody>
          <a:bodyPr/>
          <a:lstStyle/>
          <a:p>
            <a:endParaRPr lang="en-GB" dirty="0">
              <a:solidFill>
                <a:srgbClr val="000000"/>
              </a:solidFill>
            </a:endParaRPr>
          </a:p>
        </p:txBody>
      </p:sp>
      <p:sp>
        <p:nvSpPr>
          <p:cNvPr id="6" name="Slide Number Placeholder 5"/>
          <p:cNvSpPr>
            <a:spLocks noGrp="1"/>
          </p:cNvSpPr>
          <p:nvPr>
            <p:ph type="sldNum" sz="quarter" idx="12"/>
          </p:nvPr>
        </p:nvSpPr>
        <p:spPr>
          <a:xfrm>
            <a:off x="7099300" y="6356454"/>
            <a:ext cx="2311400" cy="365125"/>
          </a:xfrm>
          <a:prstGeom prst="rect">
            <a:avLst/>
          </a:prstGeom>
        </p:spPr>
        <p:txBody>
          <a:bodyPr lIns="91398" tIns="45699" rIns="91398" bIns="45699"/>
          <a:lstStyle/>
          <a:p>
            <a:fld id="{E4EF6B15-7296-41D6-8179-B69D0EADB4FA}"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770245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1941706" y="4800747"/>
            <a:ext cx="5943599" cy="566737"/>
          </a:xfrm>
          <a:prstGeom prst="rect">
            <a:avLst/>
          </a:prstGeom>
          <a:noFill/>
          <a:ln>
            <a:noFill/>
          </a:ln>
        </p:spPr>
        <p:txBody>
          <a:bodyPr lIns="91382" tIns="91382" rIns="91382" bIns="91382"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3" name="Shape 53"/>
          <p:cNvSpPr>
            <a:spLocks noGrp="1"/>
          </p:cNvSpPr>
          <p:nvPr>
            <p:ph type="pic" idx="2"/>
          </p:nvPr>
        </p:nvSpPr>
        <p:spPr>
          <a:xfrm>
            <a:off x="1941706" y="612775"/>
            <a:ext cx="5943599" cy="4114800"/>
          </a:xfrm>
          <a:prstGeom prst="rect">
            <a:avLst/>
          </a:prstGeom>
          <a:noFill/>
          <a:ln>
            <a:noFill/>
          </a:ln>
        </p:spPr>
        <p:txBody>
          <a:bodyPr lIns="91382" tIns="91382" rIns="91382" bIns="91382" anchor="t" anchorCtr="0"/>
          <a:lstStyle>
            <a:lvl1pPr marL="0" marR="0" lvl="0" indent="0" algn="l" rtl="0">
              <a:spcBef>
                <a:spcPts val="639"/>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6993"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3984" marR="0" lvl="2" indent="0" algn="l" rtl="0">
              <a:spcBef>
                <a:spcPts val="480"/>
              </a:spcBef>
              <a:spcAft>
                <a:spcPts val="0"/>
              </a:spcAft>
              <a:buClr>
                <a:schemeClr val="dk1"/>
              </a:buClr>
              <a:buFont typeface="Arial"/>
              <a:buNone/>
              <a:defRPr sz="2300" b="0" i="0" u="none" strike="noStrike" cap="none">
                <a:solidFill>
                  <a:schemeClr val="dk1"/>
                </a:solidFill>
                <a:latin typeface="Arial"/>
                <a:ea typeface="Arial"/>
                <a:cs typeface="Arial"/>
                <a:sym typeface="Arial"/>
              </a:defRPr>
            </a:lvl3pPr>
            <a:lvl4pPr marL="1370976"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7969"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496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1952"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198944"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5936"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54" name="Shape 54"/>
          <p:cNvSpPr txBox="1">
            <a:spLocks noGrp="1"/>
          </p:cNvSpPr>
          <p:nvPr>
            <p:ph type="body" idx="1"/>
          </p:nvPr>
        </p:nvSpPr>
        <p:spPr>
          <a:xfrm>
            <a:off x="1941706" y="5367478"/>
            <a:ext cx="5943599" cy="804861"/>
          </a:xfrm>
          <a:prstGeom prst="rect">
            <a:avLst/>
          </a:prstGeom>
          <a:noFill/>
          <a:ln>
            <a:noFill/>
          </a:ln>
        </p:spPr>
        <p:txBody>
          <a:bodyPr lIns="91382" tIns="91382" rIns="91382" bIns="91382"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6993" marR="0" lvl="1" indent="0" algn="l" rtl="0">
              <a:spcBef>
                <a:spcPts val="241"/>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3984" marR="0" lvl="2" indent="0" algn="l" rtl="0">
              <a:spcBef>
                <a:spcPts val="199"/>
              </a:spcBef>
              <a:spcAft>
                <a:spcPts val="0"/>
              </a:spcAft>
              <a:buClr>
                <a:schemeClr val="dk1"/>
              </a:buClr>
              <a:buFont typeface="Arial"/>
              <a:buNone/>
              <a:defRPr sz="1100" b="0" i="0" u="none" strike="noStrike" cap="none">
                <a:solidFill>
                  <a:schemeClr val="dk1"/>
                </a:solidFill>
                <a:latin typeface="Arial"/>
                <a:ea typeface="Arial"/>
                <a:cs typeface="Arial"/>
                <a:sym typeface="Arial"/>
              </a:defRPr>
            </a:lvl3pPr>
            <a:lvl4pPr marL="1370976"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7969"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496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1952"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198944"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5936"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5849734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Summary wo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3266" y="274637"/>
            <a:ext cx="9450255" cy="778099"/>
          </a:xfrm>
          <a:prstGeom prst="rect">
            <a:avLst/>
          </a:prstGeom>
        </p:spPr>
        <p:txBody>
          <a:bodyPr lIns="35983" rIns="35983"/>
          <a:lstStyle>
            <a:lvl1pPr marL="0" algn="l" defTabSz="913984" rtl="0" eaLnBrk="0" fontAlgn="base" latinLnBrk="0" hangingPunct="0">
              <a:spcBef>
                <a:spcPct val="0"/>
              </a:spcBef>
              <a:spcAft>
                <a:spcPct val="0"/>
              </a:spcAft>
              <a:defRPr lang="en-GB" sz="2000" b="1" kern="1200" baseline="0" dirty="0">
                <a:solidFill>
                  <a:srgbClr val="00B496"/>
                </a:solidFill>
                <a:latin typeface="+mj-lt"/>
                <a:ea typeface="+mj-ea"/>
                <a:cs typeface="Calibri" pitchFamily="34" charset="0"/>
              </a:defRPr>
            </a:lvl1pPr>
          </a:lstStyle>
          <a:p>
            <a:r>
              <a:rPr lang="en-US"/>
              <a:t>Narrative title style (no more than two lines long)</a:t>
            </a:r>
            <a:endParaRPr lang="en-GB"/>
          </a:p>
        </p:txBody>
      </p:sp>
      <p:sp>
        <p:nvSpPr>
          <p:cNvPr id="16" name="Rectangle 15"/>
          <p:cNvSpPr/>
          <p:nvPr userDrawn="1"/>
        </p:nvSpPr>
        <p:spPr bwMode="auto">
          <a:xfrm>
            <a:off x="584517" y="6597444"/>
            <a:ext cx="9321485" cy="260647"/>
          </a:xfrm>
          <a:prstGeom prst="rect">
            <a:avLst/>
          </a:prstGeom>
          <a:solidFill>
            <a:srgbClr val="00B496"/>
          </a:solidFill>
          <a:ln>
            <a:solidFill>
              <a:srgbClr val="00B496"/>
            </a:solidFill>
          </a:ln>
          <a:effectLst/>
        </p:spPr>
        <p:txBody>
          <a:bodyPr vert="horz" wrap="square" lIns="91398" tIns="45699" rIns="91398" bIns="45699" numCol="1" rtlCol="0" anchor="ctr" anchorCtr="0" compatLnSpc="1">
            <a:prstTxWarp prst="textNoShape">
              <a:avLst/>
            </a:prstTxWarp>
            <a:noAutofit/>
          </a:bodyPr>
          <a:lstStyle/>
          <a:p>
            <a:r>
              <a:rPr lang="en-GB" sz="1200" b="1" dirty="0">
                <a:solidFill>
                  <a:srgbClr val="FFFFFF"/>
                </a:solidFill>
                <a:cs typeface="Calibri" panose="020F0502020204030204" pitchFamily="34" charset="0"/>
              </a:rPr>
              <a:t>DH –</a:t>
            </a:r>
            <a:r>
              <a:rPr lang="en-GB" sz="1200" dirty="0">
                <a:solidFill>
                  <a:srgbClr val="FFFFFF"/>
                </a:solidFill>
                <a:cs typeface="Calibri" panose="020F0502020204030204" pitchFamily="34" charset="0"/>
              </a:rPr>
              <a:t> Leading the nation’s health and care</a:t>
            </a:r>
          </a:p>
        </p:txBody>
      </p:sp>
      <p:sp>
        <p:nvSpPr>
          <p:cNvPr id="21" name="Text Placeholder 20"/>
          <p:cNvSpPr>
            <a:spLocks noGrp="1"/>
          </p:cNvSpPr>
          <p:nvPr>
            <p:ph type="body" sz="quarter" idx="10" hasCustomPrompt="1"/>
          </p:nvPr>
        </p:nvSpPr>
        <p:spPr>
          <a:xfrm>
            <a:off x="183266" y="1196752"/>
            <a:ext cx="9413798" cy="914400"/>
          </a:xfrm>
          <a:prstGeom prst="rect">
            <a:avLst/>
          </a:prstGeom>
        </p:spPr>
        <p:txBody>
          <a:bodyPr/>
          <a:lstStyle>
            <a:lvl1pPr marL="0" indent="0">
              <a:buFont typeface="Arial" panose="020B0604020202020204" pitchFamily="34" charset="0"/>
              <a:buNone/>
              <a:defRPr sz="1400" b="1"/>
            </a:lvl1pPr>
            <a:lvl2pPr marL="360198" indent="-184066">
              <a:buFont typeface="Arial" panose="020B0604020202020204" pitchFamily="34" charset="0"/>
              <a:buChar char="•"/>
              <a:defRPr sz="1400"/>
            </a:lvl2pPr>
            <a:lvl3pPr marL="720397" indent="-277686">
              <a:buFont typeface="Courier New" panose="02070309020205020404" pitchFamily="49" charset="0"/>
              <a:buChar char="o"/>
              <a:defRPr sz="1400" baseline="0"/>
            </a:lvl3pPr>
          </a:lstStyle>
          <a:p>
            <a:pPr lvl="0"/>
            <a:r>
              <a:rPr lang="en-US"/>
              <a:t>Text box (used for Exec summary slides </a:t>
            </a:r>
            <a:r>
              <a:rPr lang="en-US" err="1"/>
              <a:t>etc</a:t>
            </a:r>
            <a:r>
              <a:rPr lang="en-US"/>
              <a:t>)</a:t>
            </a:r>
          </a:p>
          <a:p>
            <a:pPr lvl="1"/>
            <a:r>
              <a:rPr lang="en-US"/>
              <a:t>First level bullet</a:t>
            </a:r>
          </a:p>
          <a:p>
            <a:pPr lvl="2"/>
            <a:r>
              <a:rPr lang="en-US"/>
              <a:t>Second level bullet</a:t>
            </a:r>
          </a:p>
        </p:txBody>
      </p:sp>
      <p:sp>
        <p:nvSpPr>
          <p:cNvPr id="14" name="Text Placeholder 20"/>
          <p:cNvSpPr>
            <a:spLocks noGrp="1"/>
          </p:cNvSpPr>
          <p:nvPr>
            <p:ph type="body" sz="quarter" idx="11" hasCustomPrompt="1"/>
          </p:nvPr>
        </p:nvSpPr>
        <p:spPr>
          <a:xfrm>
            <a:off x="183266" y="6165304"/>
            <a:ext cx="9450255" cy="360040"/>
          </a:xfrm>
          <a:prstGeom prst="rect">
            <a:avLst/>
          </a:prstGeom>
        </p:spPr>
        <p:txBody>
          <a:bodyPr/>
          <a:lstStyle>
            <a:lvl1pPr marL="0" indent="0">
              <a:buFont typeface="Arial" panose="020B0604020202020204" pitchFamily="34" charset="0"/>
              <a:buNone/>
              <a:defRPr sz="900" b="0"/>
            </a:lvl1pPr>
            <a:lvl2pPr marL="360198" indent="-184066">
              <a:buFont typeface="Arial" panose="020B0604020202020204" pitchFamily="34" charset="0"/>
              <a:buChar char="•"/>
              <a:defRPr sz="1400"/>
            </a:lvl2pPr>
            <a:lvl3pPr marL="720397" indent="-277686">
              <a:buFont typeface="Courier New" panose="02070309020205020404" pitchFamily="49" charset="0"/>
              <a:buChar char="o"/>
              <a:defRPr sz="1400" baseline="0"/>
            </a:lvl3pPr>
          </a:lstStyle>
          <a:p>
            <a:pPr lvl="0"/>
            <a:r>
              <a:rPr lang="en-US"/>
              <a:t>Notes: (delete if not required)</a:t>
            </a:r>
          </a:p>
        </p:txBody>
      </p:sp>
      <p:sp>
        <p:nvSpPr>
          <p:cNvPr id="6" name="Text Placeholder 3"/>
          <p:cNvSpPr>
            <a:spLocks noGrp="1"/>
          </p:cNvSpPr>
          <p:nvPr>
            <p:ph type="body" sz="quarter" idx="20" hasCustomPrompt="1"/>
          </p:nvPr>
        </p:nvSpPr>
        <p:spPr>
          <a:xfrm>
            <a:off x="833" y="10"/>
            <a:ext cx="9906000" cy="260647"/>
          </a:xfrm>
          <a:prstGeom prst="rect">
            <a:avLst/>
          </a:prstGeom>
          <a:solidFill>
            <a:srgbClr val="00B496"/>
          </a:solidFill>
          <a:ln>
            <a:noFill/>
          </a:ln>
          <a:effectLst/>
        </p:spPr>
        <p:txBody>
          <a:bodyPr vert="horz" wrap="square" lIns="91398" tIns="45699" rIns="91398" bIns="45699" numCol="1" rtlCol="0" anchor="ctr" anchorCtr="0" compatLnSpc="1">
            <a:prstTxWarp prst="textNoShape">
              <a:avLst/>
            </a:prstTxWarp>
            <a:noAutofit/>
          </a:bodyPr>
          <a:lstStyle>
            <a:lvl1pPr marL="0" indent="0">
              <a:buNone/>
              <a:defRPr lang="en-GB" sz="1200" b="0" dirty="0">
                <a:solidFill>
                  <a:srgbClr val="FFFFFF"/>
                </a:solidFill>
                <a:latin typeface="Calibri" panose="020F0502020204030204" pitchFamily="34" charset="0"/>
                <a:cs typeface="Calibri" panose="020F0502020204030204" pitchFamily="34" charset="0"/>
              </a:defRPr>
            </a:lvl1pPr>
          </a:lstStyle>
          <a:p>
            <a:pPr marL="0" lvl="0"/>
            <a:r>
              <a:rPr lang="en-GB"/>
              <a:t>Navigator bar: click to edit or delete</a:t>
            </a:r>
          </a:p>
        </p:txBody>
      </p:sp>
    </p:spTree>
    <p:extLst>
      <p:ext uri="{BB962C8B-B14F-4D97-AF65-F5344CB8AC3E}">
        <p14:creationId xmlns:p14="http://schemas.microsoft.com/office/powerpoint/2010/main" val="27188027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0" y="3"/>
          <a:ext cx="171979" cy="158751"/>
        </p:xfrm>
        <a:graphic>
          <a:graphicData uri="http://schemas.openxmlformats.org/presentationml/2006/ole">
            <mc:AlternateContent xmlns:mc="http://schemas.openxmlformats.org/markup-compatibility/2006">
              <mc:Choice xmlns:v="urn:schemas-microsoft-com:vml" Requires="v">
                <p:oleObj spid="_x0000_s10242" name="think-cell Slide" r:id="rId4" imgW="0" imgH="0" progId="TCLayout.ActiveDocument.1">
                  <p:embed/>
                </p:oleObj>
              </mc:Choice>
              <mc:Fallback>
                <p:oleObj name="think-cell Slide" r:id="rId4" imgW="0" imgH="0" progId="TCLayout.ActiveDocument.1">
                  <p:embed/>
                  <p:pic>
                    <p:nvPicPr>
                      <p:cNvPr id="24728"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3"/>
                        <a:ext cx="171979"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descr="logo-a5.gif"/>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20690" y="375333"/>
            <a:ext cx="1102470" cy="686987"/>
          </a:xfrm>
          <a:prstGeom prst="rect">
            <a:avLst/>
          </a:prstGeom>
        </p:spPr>
      </p:pic>
      <p:sp>
        <p:nvSpPr>
          <p:cNvPr id="25" name="Title 9"/>
          <p:cNvSpPr>
            <a:spLocks noGrp="1"/>
          </p:cNvSpPr>
          <p:nvPr>
            <p:ph type="title"/>
          </p:nvPr>
        </p:nvSpPr>
        <p:spPr>
          <a:xfrm>
            <a:off x="624288" y="2480572"/>
            <a:ext cx="8813931" cy="2160735"/>
          </a:xfrm>
        </p:spPr>
        <p:txBody>
          <a:bodyPr/>
          <a:lstStyle>
            <a:lvl1pPr>
              <a:defRPr sz="3100"/>
            </a:lvl1pPr>
          </a:lstStyle>
          <a:p>
            <a:r>
              <a:rPr lang="en-US"/>
              <a:t>Click to edit Master title style</a:t>
            </a:r>
            <a:endParaRPr lang="en-GB"/>
          </a:p>
        </p:txBody>
      </p:sp>
      <p:sp>
        <p:nvSpPr>
          <p:cNvPr id="26" name="Text Placeholder 11"/>
          <p:cNvSpPr>
            <a:spLocks noGrp="1"/>
          </p:cNvSpPr>
          <p:nvPr>
            <p:ph type="body" sz="quarter" idx="10"/>
          </p:nvPr>
        </p:nvSpPr>
        <p:spPr>
          <a:xfrm>
            <a:off x="624288" y="4949767"/>
            <a:ext cx="8813931" cy="991523"/>
          </a:xfrm>
        </p:spPr>
        <p:txBody>
          <a:bodyPr/>
          <a:lstStyle>
            <a:lvl1pPr>
              <a:defRPr sz="2800" b="0">
                <a:solidFill>
                  <a:schemeClr val="accent5"/>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624288" y="5985399"/>
            <a:ext cx="8813931" cy="361031"/>
          </a:xfrm>
        </p:spPr>
        <p:txBody>
          <a:bodyPr/>
          <a:lstStyle>
            <a:lvl1pPr>
              <a:defRPr b="0">
                <a:solidFill>
                  <a:schemeClr val="accent5"/>
                </a:solidFill>
              </a:defRPr>
            </a:lvl1pPr>
          </a:lstStyle>
          <a:p>
            <a:pPr lvl="0"/>
            <a:r>
              <a:rPr lang="en-US"/>
              <a:t>Date</a:t>
            </a:r>
            <a:endParaRPr lang="en-GB"/>
          </a:p>
        </p:txBody>
      </p:sp>
    </p:spTree>
    <p:extLst>
      <p:ext uri="{BB962C8B-B14F-4D97-AF65-F5344CB8AC3E}">
        <p14:creationId xmlns:p14="http://schemas.microsoft.com/office/powerpoint/2010/main" val="22892441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31" y="1592"/>
          <a:ext cx="1587" cy="1587"/>
        </p:xfrm>
        <a:graphic>
          <a:graphicData uri="http://schemas.openxmlformats.org/presentationml/2006/ole">
            <mc:AlternateContent xmlns:mc="http://schemas.openxmlformats.org/markup-compatibility/2006">
              <mc:Choice xmlns:v="urn:schemas-microsoft-com:vml" Requires="v">
                <p:oleObj spid="_x0000_s11266"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48" y="163512"/>
            <a:ext cx="8370209" cy="831851"/>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471268" y="1509714"/>
            <a:ext cx="8963555"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hasCustomPrompt="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add notes or sources</a:t>
            </a:r>
          </a:p>
        </p:txBody>
      </p:sp>
    </p:spTree>
    <p:extLst>
      <p:ext uri="{BB962C8B-B14F-4D97-AF65-F5344CB8AC3E}">
        <p14:creationId xmlns:p14="http://schemas.microsoft.com/office/powerpoint/2010/main" val="41785369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273684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31" y="1592"/>
          <a:ext cx="1587" cy="1587"/>
        </p:xfrm>
        <a:graphic>
          <a:graphicData uri="http://schemas.openxmlformats.org/presentationml/2006/ole">
            <mc:AlternateContent xmlns:mc="http://schemas.openxmlformats.org/markup-compatibility/2006">
              <mc:Choice xmlns:v="urn:schemas-microsoft-com:vml" Requires="v">
                <p:oleObj spid="_x0000_s12290"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48" y="163512"/>
            <a:ext cx="8370209" cy="831851"/>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471268" y="1509714"/>
            <a:ext cx="8963555"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hasCustomPrompt="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add notes or sources</a:t>
            </a:r>
          </a:p>
        </p:txBody>
      </p:sp>
      <p:sp>
        <p:nvSpPr>
          <p:cNvPr id="7" name="Text Placeholder 36"/>
          <p:cNvSpPr>
            <a:spLocks noGrp="1"/>
          </p:cNvSpPr>
          <p:nvPr>
            <p:ph type="body" sz="quarter" idx="4294967295" hasCustomPrompt="1"/>
          </p:nvPr>
        </p:nvSpPr>
        <p:spPr>
          <a:xfrm>
            <a:off x="2140687" y="5545923"/>
            <a:ext cx="5624639" cy="669027"/>
          </a:xfrm>
          <a:prstGeom prst="rect">
            <a:avLst/>
          </a:prstGeom>
          <a:solidFill>
            <a:schemeClr val="accent4"/>
          </a:solidFill>
          <a:ln w="9525" cap="flat" cmpd="sng" algn="ctr">
            <a:noFill/>
            <a:prstDash val="solid"/>
            <a:round/>
            <a:headEnd type="none" w="med" len="med"/>
            <a:tailEnd type="none" w="med" len="med"/>
          </a:ln>
          <a:effectLst/>
        </p:spPr>
        <p:txBody>
          <a:bodyPr vert="horz" wrap="square" lIns="107975" tIns="91419" rIns="107975" bIns="91419"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400" kern="1200" smtClean="0">
                <a:ea typeface="+mn-ea"/>
              </a:defRPr>
            </a:lvl2pPr>
            <a:lvl3pPr>
              <a:defRPr lang="en-US" sz="1400" kern="1200" smtClean="0">
                <a:ea typeface="+mn-ea"/>
              </a:defRPr>
            </a:lvl3pPr>
            <a:lvl4pPr>
              <a:defRPr lang="en-US" sz="1400" kern="1200" smtClean="0">
                <a:ea typeface="+mn-ea"/>
              </a:defRPr>
            </a:lvl4pPr>
            <a:lvl5pPr>
              <a:defRPr lang="en-GB" sz="1400" kern="1200">
                <a:ea typeface="+mn-ea"/>
              </a:defRPr>
            </a:lvl5pPr>
          </a:lstStyle>
          <a:p>
            <a:pPr marL="0" marR="0" lvl="0" indent="0" algn="ctr" latinLnBrk="0"/>
            <a:r>
              <a:rPr lang="en-US"/>
              <a:t>Click to edit text. Use this ‘takeaway box’ to </a:t>
            </a:r>
            <a:r>
              <a:rPr lang="en-US" err="1"/>
              <a:t>summarise</a:t>
            </a:r>
            <a:r>
              <a:rPr lang="en-US"/>
              <a:t> the key message of the slide</a:t>
            </a:r>
            <a:endParaRPr lang="en-GB"/>
          </a:p>
        </p:txBody>
      </p:sp>
      <p:sp>
        <p:nvSpPr>
          <p:cNvPr id="4" name="Text Placeholder 3"/>
          <p:cNvSpPr>
            <a:spLocks noGrp="1"/>
          </p:cNvSpPr>
          <p:nvPr>
            <p:ph type="body" sz="quarter" idx="12" hasCustomPrompt="1"/>
          </p:nvPr>
        </p:nvSpPr>
        <p:spPr>
          <a:xfrm>
            <a:off x="471488" y="995364"/>
            <a:ext cx="8369300" cy="309563"/>
          </a:xfr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US" sz="1600" b="0" kern="0" dirty="0" smtClean="0">
                <a:solidFill>
                  <a:schemeClr val="tx2"/>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1958598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Horizontal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48" y="161368"/>
            <a:ext cx="8370209" cy="833999"/>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21" name="Text Placeholder 20"/>
          <p:cNvSpPr>
            <a:spLocks noGrp="1"/>
          </p:cNvSpPr>
          <p:nvPr>
            <p:ph type="body" sz="quarter" idx="10" hasCustomPrompt="1"/>
          </p:nvPr>
        </p:nvSpPr>
        <p:spPr>
          <a:xfrm>
            <a:off x="2144687" y="3260683"/>
            <a:ext cx="7093441" cy="1512000"/>
          </a:xfrm>
          <a:prstGeom prst="rect">
            <a:avLst/>
          </a:prstGeom>
        </p:spPr>
        <p:txBody>
          <a:bodyPr anchor="ct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5" name="Text Placeholder 2"/>
          <p:cNvSpPr>
            <a:spLocks noGrp="1"/>
          </p:cNvSpPr>
          <p:nvPr>
            <p:ph type="body" idx="1" hasCustomPrompt="1"/>
          </p:nvPr>
        </p:nvSpPr>
        <p:spPr>
          <a:xfrm>
            <a:off x="471224" y="1568495"/>
            <a:ext cx="1601457" cy="1512000"/>
          </a:xfrm>
          <a:prstGeom prst="rect">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Box 1</a:t>
            </a:r>
          </a:p>
        </p:txBody>
      </p:sp>
      <p:sp>
        <p:nvSpPr>
          <p:cNvPr id="12" name="Text Placeholder 20"/>
          <p:cNvSpPr>
            <a:spLocks noGrp="1"/>
          </p:cNvSpPr>
          <p:nvPr>
            <p:ph type="body" sz="quarter" idx="14" hasCustomPrompt="1"/>
          </p:nvPr>
        </p:nvSpPr>
        <p:spPr>
          <a:xfrm>
            <a:off x="2144687" y="1568495"/>
            <a:ext cx="7093441" cy="1512000"/>
          </a:xfrm>
          <a:prstGeom prst="rect">
            <a:avLst/>
          </a:prstGeom>
        </p:spPr>
        <p:txBody>
          <a:bodyPr anchor="ct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8" name="Text Placeholder 2"/>
          <p:cNvSpPr>
            <a:spLocks noGrp="1"/>
          </p:cNvSpPr>
          <p:nvPr>
            <p:ph type="body" idx="15" hasCustomPrompt="1"/>
          </p:nvPr>
        </p:nvSpPr>
        <p:spPr>
          <a:xfrm>
            <a:off x="471224" y="3260683"/>
            <a:ext cx="1601457" cy="1512000"/>
          </a:xfrm>
          <a:prstGeom prst="rect">
            <a:avLst/>
          </a:prstGeom>
          <a:solidFill>
            <a:schemeClr val="accent4"/>
          </a:solidFill>
        </p:spPr>
        <p:txBody>
          <a:bodyPr lIns="71983" rIns="71983" anchor="ctr"/>
          <a:lstStyle>
            <a:lvl1pPr marL="0" indent="0" algn="ctr">
              <a:spcBef>
                <a:spcPts val="0"/>
              </a:spcBef>
              <a:buNone/>
              <a:defRPr sz="1600" b="1" u="none" baseline="0">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Box 2</a:t>
            </a:r>
          </a:p>
        </p:txBody>
      </p:sp>
      <p:sp>
        <p:nvSpPr>
          <p:cNvPr id="11" name="Text Placeholder 20"/>
          <p:cNvSpPr>
            <a:spLocks noGrp="1"/>
          </p:cNvSpPr>
          <p:nvPr>
            <p:ph type="body" sz="quarter" idx="18" hasCustomPrompt="1"/>
          </p:nvPr>
        </p:nvSpPr>
        <p:spPr>
          <a:xfrm>
            <a:off x="2144687" y="4952871"/>
            <a:ext cx="7093441" cy="1512000"/>
          </a:xfrm>
          <a:prstGeom prst="rect">
            <a:avLst/>
          </a:prstGeom>
        </p:spPr>
        <p:txBody>
          <a:bodyPr anchor="ct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3" name="Text Placeholder 2"/>
          <p:cNvSpPr>
            <a:spLocks noGrp="1"/>
          </p:cNvSpPr>
          <p:nvPr>
            <p:ph type="body" idx="19" hasCustomPrompt="1"/>
          </p:nvPr>
        </p:nvSpPr>
        <p:spPr>
          <a:xfrm>
            <a:off x="471224" y="4952871"/>
            <a:ext cx="1601457" cy="1512000"/>
          </a:xfrm>
          <a:prstGeom prst="rect">
            <a:avLst/>
          </a:prstGeom>
          <a:solidFill>
            <a:schemeClr val="accent4"/>
          </a:solidFill>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Box 3</a:t>
            </a:r>
          </a:p>
        </p:txBody>
      </p:sp>
    </p:spTree>
    <p:extLst>
      <p:ext uri="{BB962C8B-B14F-4D97-AF65-F5344CB8AC3E}">
        <p14:creationId xmlns:p14="http://schemas.microsoft.com/office/powerpoint/2010/main" val="16548578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48" y="161368"/>
            <a:ext cx="8370209" cy="833999"/>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p:nvPr>
        </p:nvSpPr>
        <p:spPr>
          <a:xfrm>
            <a:off x="471223" y="1568497"/>
            <a:ext cx="3051907" cy="529247"/>
          </a:xfrm>
          <a:prstGeom prst="homePlate">
            <a:avLst>
              <a:gd name="adj" fmla="val 37104"/>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a:t>
            </a:r>
          </a:p>
        </p:txBody>
      </p:sp>
      <p:sp>
        <p:nvSpPr>
          <p:cNvPr id="12" name="Text Placeholder 20"/>
          <p:cNvSpPr>
            <a:spLocks noGrp="1"/>
          </p:cNvSpPr>
          <p:nvPr>
            <p:ph type="body" sz="quarter" idx="14" hasCustomPrompt="1"/>
          </p:nvPr>
        </p:nvSpPr>
        <p:spPr>
          <a:xfrm>
            <a:off x="471224" y="2193263"/>
            <a:ext cx="2809859" cy="3562081"/>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0" name="Text Placeholder 2"/>
          <p:cNvSpPr>
            <a:spLocks noGrp="1"/>
          </p:cNvSpPr>
          <p:nvPr>
            <p:ph type="body" idx="20"/>
          </p:nvPr>
        </p:nvSpPr>
        <p:spPr>
          <a:xfrm>
            <a:off x="3385458" y="1568497"/>
            <a:ext cx="3051907" cy="529247"/>
          </a:xfrm>
          <a:prstGeom prst="chevron">
            <a:avLst>
              <a:gd name="adj" fmla="val 37296"/>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a:t>
            </a:r>
          </a:p>
        </p:txBody>
      </p:sp>
      <p:sp>
        <p:nvSpPr>
          <p:cNvPr id="14" name="Text Placeholder 2"/>
          <p:cNvSpPr>
            <a:spLocks noGrp="1"/>
          </p:cNvSpPr>
          <p:nvPr>
            <p:ph type="body" idx="21"/>
          </p:nvPr>
        </p:nvSpPr>
        <p:spPr>
          <a:xfrm>
            <a:off x="6303470" y="1568497"/>
            <a:ext cx="3051907" cy="529247"/>
          </a:xfrm>
          <a:prstGeom prst="chevron">
            <a:avLst>
              <a:gd name="adj" fmla="val 37296"/>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a:t>
            </a:r>
          </a:p>
        </p:txBody>
      </p:sp>
      <p:sp>
        <p:nvSpPr>
          <p:cNvPr id="16" name="Text Placeholder 20"/>
          <p:cNvSpPr>
            <a:spLocks noGrp="1"/>
          </p:cNvSpPr>
          <p:nvPr>
            <p:ph type="body" sz="quarter" idx="22" hasCustomPrompt="1"/>
          </p:nvPr>
        </p:nvSpPr>
        <p:spPr>
          <a:xfrm>
            <a:off x="3412323" y="2193263"/>
            <a:ext cx="2809859" cy="3562081"/>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7" name="Text Placeholder 20"/>
          <p:cNvSpPr>
            <a:spLocks noGrp="1"/>
          </p:cNvSpPr>
          <p:nvPr>
            <p:ph type="body" sz="quarter" idx="23" hasCustomPrompt="1"/>
          </p:nvPr>
        </p:nvSpPr>
        <p:spPr>
          <a:xfrm>
            <a:off x="6339983" y="2193263"/>
            <a:ext cx="2809859" cy="3562081"/>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Tree>
    <p:extLst>
      <p:ext uri="{BB962C8B-B14F-4D97-AF65-F5344CB8AC3E}">
        <p14:creationId xmlns:p14="http://schemas.microsoft.com/office/powerpoint/2010/main" val="31283187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48" y="161368"/>
            <a:ext cx="8370209" cy="833999"/>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hasCustomPrompt="1"/>
          </p:nvPr>
        </p:nvSpPr>
        <p:spPr>
          <a:xfrm>
            <a:off x="471222" y="1568498"/>
            <a:ext cx="3960002"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19" bIns="91419" rtlCol="0" anchor="b" anchorCtr="0">
            <a:noAutofit/>
          </a:bodyPr>
          <a:lstStyle>
            <a:lvl1pPr algn="ctr">
              <a:defRPr lang="en-US" kern="1200" dirty="0" smtClean="0">
                <a:solidFill>
                  <a:srgbClr val="000000"/>
                </a:solidFill>
              </a:defRPr>
            </a:lvl1pPr>
          </a:lstStyle>
          <a:p>
            <a:pPr lvl="0" algn="ctr"/>
            <a:r>
              <a:rPr lang="en-US"/>
              <a:t>Click to edit Box 1</a:t>
            </a:r>
          </a:p>
        </p:txBody>
      </p:sp>
      <p:sp>
        <p:nvSpPr>
          <p:cNvPr id="18" name="Text Placeholder 2"/>
          <p:cNvSpPr>
            <a:spLocks noGrp="1"/>
          </p:cNvSpPr>
          <p:nvPr>
            <p:ph type="body" idx="15" hasCustomPrompt="1"/>
          </p:nvPr>
        </p:nvSpPr>
        <p:spPr>
          <a:xfrm>
            <a:off x="5365376" y="1568498"/>
            <a:ext cx="3872752"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vert="horz" wrap="square" lIns="0" tIns="91419" rIns="0" bIns="91419" numCol="1" rtlCol="0" anchor="b" anchorCtr="0" compatLnSpc="1">
            <a:prstTxWarp prst="textNoShape">
              <a:avLst/>
            </a:prstTxWarp>
            <a:noAutofit/>
          </a:bodyPr>
          <a:lstStyle>
            <a:lvl1pPr algn="ctr">
              <a:defRPr lang="en-US" kern="1200" dirty="0" smtClean="0">
                <a:solidFill>
                  <a:srgbClr val="000000"/>
                </a:solidFill>
              </a:defRPr>
            </a:lvl1pPr>
          </a:lstStyle>
          <a:p>
            <a:pPr lvl="0" algn="ctr"/>
            <a:r>
              <a:rPr lang="en-US"/>
              <a:t>Click to edit Box 2</a:t>
            </a:r>
          </a:p>
        </p:txBody>
      </p:sp>
    </p:spTree>
    <p:extLst>
      <p:ext uri="{BB962C8B-B14F-4D97-AF65-F5344CB8AC3E}">
        <p14:creationId xmlns:p14="http://schemas.microsoft.com/office/powerpoint/2010/main" val="14671240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631" y="1592"/>
          <a:ext cx="1587" cy="1587"/>
        </p:xfrm>
        <a:graphic>
          <a:graphicData uri="http://schemas.openxmlformats.org/presentationml/2006/ole">
            <mc:AlternateContent xmlns:mc="http://schemas.openxmlformats.org/markup-compatibility/2006">
              <mc:Choice xmlns:v="urn:schemas-microsoft-com:vml" Requires="v">
                <p:oleObj spid="_x0000_s13314"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471227" y="1568497"/>
            <a:ext cx="3937005" cy="529247"/>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57" name="Text Placeholder 12"/>
          <p:cNvSpPr>
            <a:spLocks noGrp="1"/>
          </p:cNvSpPr>
          <p:nvPr>
            <p:ph type="body" sz="quarter" idx="14"/>
          </p:nvPr>
        </p:nvSpPr>
        <p:spPr>
          <a:xfrm>
            <a:off x="471227" y="2097754"/>
            <a:ext cx="3937005" cy="1614467"/>
          </a:xfrm>
          <a:solidFill>
            <a:schemeClr val="bg1">
              <a:lumMod val="95000"/>
            </a:schemeClr>
          </a:solidFill>
        </p:spPr>
        <p:txBody>
          <a:bodyPr lIns="71983" tIns="89979" rIns="71983" bIns="71983"/>
          <a:lstStyle>
            <a:lvl1pPr>
              <a:defRPr sz="1400"/>
            </a:lvl1pPr>
          </a:lstStyle>
          <a:p>
            <a:r>
              <a:rPr lang="en-GB"/>
              <a:t>Box</a:t>
            </a:r>
          </a:p>
        </p:txBody>
      </p:sp>
      <p:sp>
        <p:nvSpPr>
          <p:cNvPr id="58" name="Title 1"/>
          <p:cNvSpPr>
            <a:spLocks noGrp="1"/>
          </p:cNvSpPr>
          <p:nvPr>
            <p:ph type="title" hasCustomPrompt="1"/>
          </p:nvPr>
        </p:nvSpPr>
        <p:spPr>
          <a:xfrm>
            <a:off x="471248" y="161368"/>
            <a:ext cx="8370209" cy="833999"/>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60" name="Text Placeholder 20"/>
          <p:cNvSpPr>
            <a:spLocks noGrp="1"/>
          </p:cNvSpPr>
          <p:nvPr>
            <p:ph type="body" sz="quarter" idx="11" hasCustomPrompt="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add notes or sources</a:t>
            </a:r>
          </a:p>
        </p:txBody>
      </p:sp>
      <p:sp>
        <p:nvSpPr>
          <p:cNvPr id="61" name="Text Placeholder 10"/>
          <p:cNvSpPr>
            <a:spLocks noGrp="1"/>
          </p:cNvSpPr>
          <p:nvPr>
            <p:ph type="body" idx="15"/>
          </p:nvPr>
        </p:nvSpPr>
        <p:spPr>
          <a:xfrm>
            <a:off x="5191139" y="1568497"/>
            <a:ext cx="3937005" cy="529247"/>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2" name="Text Placeholder 12"/>
          <p:cNvSpPr>
            <a:spLocks noGrp="1"/>
          </p:cNvSpPr>
          <p:nvPr>
            <p:ph type="body" sz="quarter" idx="16"/>
          </p:nvPr>
        </p:nvSpPr>
        <p:spPr>
          <a:xfrm>
            <a:off x="5191139" y="2097754"/>
            <a:ext cx="3937005" cy="1614467"/>
          </a:xfrm>
          <a:solidFill>
            <a:schemeClr val="bg1">
              <a:lumMod val="95000"/>
            </a:schemeClr>
          </a:solidFill>
        </p:spPr>
        <p:txBody>
          <a:bodyPr lIns="71983" tIns="89979" rIns="71983" bIns="71983"/>
          <a:lstStyle>
            <a:lvl1pPr>
              <a:defRPr sz="1400"/>
            </a:lvl1pPr>
          </a:lstStyle>
          <a:p>
            <a:r>
              <a:rPr lang="en-GB"/>
              <a:t>Box</a:t>
            </a:r>
          </a:p>
        </p:txBody>
      </p:sp>
      <p:sp>
        <p:nvSpPr>
          <p:cNvPr id="63" name="Text Placeholder 10"/>
          <p:cNvSpPr>
            <a:spLocks noGrp="1"/>
          </p:cNvSpPr>
          <p:nvPr>
            <p:ph type="body" idx="17"/>
          </p:nvPr>
        </p:nvSpPr>
        <p:spPr>
          <a:xfrm>
            <a:off x="471227" y="3962072"/>
            <a:ext cx="3937005" cy="529247"/>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4" name="Text Placeholder 12"/>
          <p:cNvSpPr>
            <a:spLocks noGrp="1"/>
          </p:cNvSpPr>
          <p:nvPr>
            <p:ph type="body" sz="quarter" idx="18"/>
          </p:nvPr>
        </p:nvSpPr>
        <p:spPr>
          <a:xfrm>
            <a:off x="471227" y="4491331"/>
            <a:ext cx="3937005" cy="1614467"/>
          </a:xfrm>
          <a:solidFill>
            <a:schemeClr val="bg1">
              <a:lumMod val="95000"/>
            </a:schemeClr>
          </a:solidFill>
        </p:spPr>
        <p:txBody>
          <a:bodyPr lIns="71983" tIns="89979" rIns="71983" bIns="71983"/>
          <a:lstStyle>
            <a:lvl1pPr>
              <a:defRPr sz="1400"/>
            </a:lvl1pPr>
          </a:lstStyle>
          <a:p>
            <a:r>
              <a:rPr lang="en-GB"/>
              <a:t>Box</a:t>
            </a:r>
          </a:p>
        </p:txBody>
      </p:sp>
      <p:sp>
        <p:nvSpPr>
          <p:cNvPr id="65" name="Text Placeholder 10"/>
          <p:cNvSpPr>
            <a:spLocks noGrp="1"/>
          </p:cNvSpPr>
          <p:nvPr>
            <p:ph type="body" idx="19"/>
          </p:nvPr>
        </p:nvSpPr>
        <p:spPr>
          <a:xfrm>
            <a:off x="5191139" y="3962072"/>
            <a:ext cx="3937005" cy="529247"/>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6" name="Text Placeholder 12"/>
          <p:cNvSpPr>
            <a:spLocks noGrp="1"/>
          </p:cNvSpPr>
          <p:nvPr>
            <p:ph type="body" sz="quarter" idx="20"/>
          </p:nvPr>
        </p:nvSpPr>
        <p:spPr>
          <a:xfrm>
            <a:off x="5191139" y="4491331"/>
            <a:ext cx="3937005" cy="1614467"/>
          </a:xfrm>
          <a:solidFill>
            <a:schemeClr val="bg1">
              <a:lumMod val="95000"/>
            </a:schemeClr>
          </a:solidFill>
        </p:spPr>
        <p:txBody>
          <a:bodyPr lIns="71983" tIns="89979" rIns="71983" bIns="71983"/>
          <a:lstStyle>
            <a:lvl1pPr>
              <a:defRPr sz="1400"/>
            </a:lvl1pPr>
          </a:lstStyle>
          <a:p>
            <a:r>
              <a:rPr lang="en-GB"/>
              <a:t>Box</a:t>
            </a:r>
          </a:p>
        </p:txBody>
      </p:sp>
    </p:spTree>
    <p:extLst>
      <p:ext uri="{BB962C8B-B14F-4D97-AF65-F5344CB8AC3E}">
        <p14:creationId xmlns:p14="http://schemas.microsoft.com/office/powerpoint/2010/main" val="24700104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31" y="1592"/>
          <a:ext cx="1587" cy="1587"/>
        </p:xfrm>
        <a:graphic>
          <a:graphicData uri="http://schemas.openxmlformats.org/presentationml/2006/ole">
            <mc:AlternateContent xmlns:mc="http://schemas.openxmlformats.org/markup-compatibility/2006">
              <mc:Choice xmlns:v="urn:schemas-microsoft-com:vml" Requires="v">
                <p:oleObj spid="_x0000_s14338"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471488" y="2437846"/>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2</a:t>
            </a:r>
            <a:endParaRPr lang="en-GB"/>
          </a:p>
        </p:txBody>
      </p:sp>
      <p:sp>
        <p:nvSpPr>
          <p:cNvPr id="13" name="Text Placeholder 4"/>
          <p:cNvSpPr>
            <a:spLocks noGrp="1"/>
          </p:cNvSpPr>
          <p:nvPr>
            <p:ph type="body" sz="quarter" idx="11" hasCustomPrompt="1"/>
          </p:nvPr>
        </p:nvSpPr>
        <p:spPr>
          <a:xfrm>
            <a:off x="471488" y="3166604"/>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3</a:t>
            </a:r>
            <a:endParaRPr lang="en-GB"/>
          </a:p>
        </p:txBody>
      </p:sp>
      <p:sp>
        <p:nvSpPr>
          <p:cNvPr id="14" name="Text Placeholder 4"/>
          <p:cNvSpPr>
            <a:spLocks noGrp="1"/>
          </p:cNvSpPr>
          <p:nvPr>
            <p:ph type="body" sz="quarter" idx="12" hasCustomPrompt="1"/>
          </p:nvPr>
        </p:nvSpPr>
        <p:spPr>
          <a:xfrm>
            <a:off x="471488" y="3895400"/>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smtClean="0">
                <a:solidFill>
                  <a:schemeClr val="tx2"/>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This section</a:t>
            </a:r>
            <a:endParaRPr lang="en-GB"/>
          </a:p>
        </p:txBody>
      </p:sp>
      <p:sp>
        <p:nvSpPr>
          <p:cNvPr id="15" name="Text Placeholder 4"/>
          <p:cNvSpPr>
            <a:spLocks noGrp="1"/>
          </p:cNvSpPr>
          <p:nvPr>
            <p:ph type="body" sz="quarter" idx="13" hasCustomPrompt="1"/>
          </p:nvPr>
        </p:nvSpPr>
        <p:spPr>
          <a:xfrm>
            <a:off x="471488" y="4624254"/>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5</a:t>
            </a:r>
            <a:endParaRPr lang="en-GB"/>
          </a:p>
        </p:txBody>
      </p:sp>
      <p:sp>
        <p:nvSpPr>
          <p:cNvPr id="16" name="Text Placeholder 4"/>
          <p:cNvSpPr>
            <a:spLocks noGrp="1"/>
          </p:cNvSpPr>
          <p:nvPr>
            <p:ph type="body" sz="quarter" idx="14" hasCustomPrompt="1"/>
          </p:nvPr>
        </p:nvSpPr>
        <p:spPr>
          <a:xfrm>
            <a:off x="471488" y="1708995"/>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baseline="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1</a:t>
            </a:r>
            <a:endParaRPr lang="en-GB"/>
          </a:p>
        </p:txBody>
      </p:sp>
    </p:spTree>
    <p:extLst>
      <p:ext uri="{BB962C8B-B14F-4D97-AF65-F5344CB8AC3E}">
        <p14:creationId xmlns:p14="http://schemas.microsoft.com/office/powerpoint/2010/main" val="2194603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95300" y="273051"/>
            <a:ext cx="3259006" cy="1162049"/>
          </a:xfrm>
          <a:prstGeom prst="rect">
            <a:avLst/>
          </a:prstGeom>
          <a:noFill/>
          <a:ln>
            <a:noFill/>
          </a:ln>
        </p:spPr>
        <p:txBody>
          <a:bodyPr lIns="91382" tIns="91382" rIns="91382" bIns="91382"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body" idx="1"/>
          </p:nvPr>
        </p:nvSpPr>
        <p:spPr>
          <a:xfrm>
            <a:off x="3872972" y="273049"/>
            <a:ext cx="5537729" cy="5853112"/>
          </a:xfrm>
          <a:prstGeom prst="rect">
            <a:avLst/>
          </a:prstGeom>
          <a:noFill/>
          <a:ln>
            <a:noFill/>
          </a:ln>
        </p:spPr>
        <p:txBody>
          <a:bodyPr lIns="91382" tIns="91382" rIns="91382" bIns="91382" anchor="t" anchorCtr="0"/>
          <a:lstStyle>
            <a:lvl1pPr marL="342744" marR="0" lvl="0" indent="-139636" algn="l" rtl="0">
              <a:spcBef>
                <a:spcPts val="639"/>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358611" marR="0" lvl="1" indent="-18089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31703"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1120263" marR="0" lvl="4"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1577257" marR="0" lvl="5"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034249" marR="0" lvl="6"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2491242" marR="0" lvl="7"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2948234" marR="0" lvl="8" indent="-117419"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body" idx="2"/>
          </p:nvPr>
        </p:nvSpPr>
        <p:spPr>
          <a:xfrm>
            <a:off x="495300" y="1435104"/>
            <a:ext cx="3259006" cy="4691063"/>
          </a:xfrm>
          <a:prstGeom prst="rect">
            <a:avLst/>
          </a:prstGeom>
          <a:noFill/>
          <a:ln>
            <a:noFill/>
          </a:ln>
        </p:spPr>
        <p:txBody>
          <a:bodyPr lIns="91382" tIns="91382" rIns="91382" bIns="91382"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6993" marR="0" lvl="1" indent="0" algn="l" rtl="0">
              <a:spcBef>
                <a:spcPts val="241"/>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3984" marR="0" lvl="2" indent="0" algn="l" rtl="0">
              <a:spcBef>
                <a:spcPts val="199"/>
              </a:spcBef>
              <a:spcAft>
                <a:spcPts val="0"/>
              </a:spcAft>
              <a:buClr>
                <a:schemeClr val="dk1"/>
              </a:buClr>
              <a:buFont typeface="Arial"/>
              <a:buNone/>
              <a:defRPr sz="1100" b="0" i="0" u="none" strike="noStrike" cap="none">
                <a:solidFill>
                  <a:schemeClr val="dk1"/>
                </a:solidFill>
                <a:latin typeface="Arial"/>
                <a:ea typeface="Arial"/>
                <a:cs typeface="Arial"/>
                <a:sym typeface="Arial"/>
              </a:defRPr>
            </a:lvl3pPr>
            <a:lvl4pPr marL="1370976"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7969"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496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1952"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198944"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5936"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25056178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31" y="1592"/>
          <a:ext cx="1587" cy="1587"/>
        </p:xfrm>
        <a:graphic>
          <a:graphicData uri="http://schemas.openxmlformats.org/presentationml/2006/ole">
            <mc:AlternateContent xmlns:mc="http://schemas.openxmlformats.org/markup-compatibility/2006">
              <mc:Choice xmlns:v="urn:schemas-microsoft-com:vml" Requires="v">
                <p:oleObj spid="_x0000_s15362"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48" y="163512"/>
            <a:ext cx="8370209" cy="831851"/>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22174802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631" y="1592"/>
          <a:ext cx="1587" cy="1587"/>
        </p:xfrm>
        <a:graphic>
          <a:graphicData uri="http://schemas.openxmlformats.org/presentationml/2006/ole">
            <mc:AlternateContent xmlns:mc="http://schemas.openxmlformats.org/markup-compatibility/2006">
              <mc:Choice xmlns:v="urn:schemas-microsoft-com:vml" Requires="v">
                <p:oleObj spid="_x0000_s16386"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092354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Summary wo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3266" y="274637"/>
            <a:ext cx="9450255" cy="778099"/>
          </a:xfrm>
          <a:prstGeom prst="rect">
            <a:avLst/>
          </a:prstGeom>
        </p:spPr>
        <p:txBody>
          <a:bodyPr lIns="35992" rIns="35992"/>
          <a:lstStyle>
            <a:lvl1pPr marL="0" algn="l" defTabSz="914192" rtl="0" eaLnBrk="0" fontAlgn="base" latinLnBrk="0" hangingPunct="0">
              <a:spcBef>
                <a:spcPct val="0"/>
              </a:spcBef>
              <a:spcAft>
                <a:spcPct val="0"/>
              </a:spcAft>
              <a:defRPr lang="en-GB" sz="2000" b="1" kern="1200" baseline="0" dirty="0">
                <a:solidFill>
                  <a:srgbClr val="00B496"/>
                </a:solidFill>
                <a:latin typeface="+mj-lt"/>
                <a:ea typeface="+mj-ea"/>
                <a:cs typeface="Calibri" pitchFamily="34" charset="0"/>
              </a:defRPr>
            </a:lvl1pPr>
          </a:lstStyle>
          <a:p>
            <a:r>
              <a:rPr lang="en-US"/>
              <a:t>Narrative title style (no more than two lines long)</a:t>
            </a:r>
            <a:endParaRPr lang="en-GB"/>
          </a:p>
        </p:txBody>
      </p:sp>
      <p:sp>
        <p:nvSpPr>
          <p:cNvPr id="16" name="Rectangle 15"/>
          <p:cNvSpPr/>
          <p:nvPr userDrawn="1"/>
        </p:nvSpPr>
        <p:spPr bwMode="auto">
          <a:xfrm>
            <a:off x="584517" y="6597401"/>
            <a:ext cx="9321485" cy="260647"/>
          </a:xfrm>
          <a:prstGeom prst="rect">
            <a:avLst/>
          </a:prstGeom>
          <a:solidFill>
            <a:srgbClr val="00B496"/>
          </a:solidFill>
          <a:ln>
            <a:solidFill>
              <a:srgbClr val="00B496"/>
            </a:solidFill>
          </a:ln>
          <a:effectLst/>
        </p:spPr>
        <p:txBody>
          <a:bodyPr vert="horz" wrap="square" lIns="91419" tIns="45709" rIns="91419" bIns="45709" numCol="1" rtlCol="0" anchor="ctr" anchorCtr="0" compatLnSpc="1">
            <a:prstTxWarp prst="textNoShape">
              <a:avLst/>
            </a:prstTxWarp>
            <a:noAutofit/>
          </a:bodyPr>
          <a:lstStyle/>
          <a:p>
            <a:pPr defTabSz="914192"/>
            <a:r>
              <a:rPr lang="en-GB" sz="1200" b="1" dirty="0">
                <a:solidFill>
                  <a:srgbClr val="FFFFFF"/>
                </a:solidFill>
                <a:cs typeface="Calibri" panose="020F0502020204030204" pitchFamily="34" charset="0"/>
              </a:rPr>
              <a:t>DH –</a:t>
            </a:r>
            <a:r>
              <a:rPr lang="en-GB" sz="1200" dirty="0">
                <a:solidFill>
                  <a:srgbClr val="FFFFFF"/>
                </a:solidFill>
                <a:cs typeface="Calibri" panose="020F0502020204030204" pitchFamily="34" charset="0"/>
              </a:rPr>
              <a:t> Leading the nation’s health and care</a:t>
            </a:r>
          </a:p>
        </p:txBody>
      </p:sp>
      <p:sp>
        <p:nvSpPr>
          <p:cNvPr id="21" name="Text Placeholder 20"/>
          <p:cNvSpPr>
            <a:spLocks noGrp="1"/>
          </p:cNvSpPr>
          <p:nvPr>
            <p:ph type="body" sz="quarter" idx="10" hasCustomPrompt="1"/>
          </p:nvPr>
        </p:nvSpPr>
        <p:spPr>
          <a:xfrm>
            <a:off x="183266" y="1196752"/>
            <a:ext cx="9413798" cy="914400"/>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Text box (used for Exec summary slides </a:t>
            </a:r>
            <a:r>
              <a:rPr lang="en-US" err="1"/>
              <a:t>etc</a:t>
            </a:r>
            <a:r>
              <a:rPr lang="en-US"/>
              <a:t>)</a:t>
            </a:r>
          </a:p>
          <a:p>
            <a:pPr lvl="1"/>
            <a:r>
              <a:rPr lang="en-US"/>
              <a:t>First level bullet</a:t>
            </a:r>
          </a:p>
          <a:p>
            <a:pPr lvl="2"/>
            <a:r>
              <a:rPr lang="en-US"/>
              <a:t>Second level bullet</a:t>
            </a:r>
          </a:p>
        </p:txBody>
      </p:sp>
      <p:sp>
        <p:nvSpPr>
          <p:cNvPr id="14" name="Text Placeholder 20"/>
          <p:cNvSpPr>
            <a:spLocks noGrp="1"/>
          </p:cNvSpPr>
          <p:nvPr>
            <p:ph type="body" sz="quarter" idx="11" hasCustomPrompt="1"/>
          </p:nvPr>
        </p:nvSpPr>
        <p:spPr>
          <a:xfrm>
            <a:off x="183266" y="6165304"/>
            <a:ext cx="9450255" cy="360040"/>
          </a:xfrm>
          <a:prstGeom prst="rect">
            <a:avLst/>
          </a:prstGeom>
        </p:spPr>
        <p:txBody>
          <a:bodyPr/>
          <a:lstStyle>
            <a:lvl1pPr marL="0" indent="0">
              <a:buFont typeface="Arial" panose="020B0604020202020204" pitchFamily="34" charset="0"/>
              <a:buNone/>
              <a:defRPr sz="9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Notes: (delete if not required)</a:t>
            </a:r>
          </a:p>
        </p:txBody>
      </p:sp>
      <p:sp>
        <p:nvSpPr>
          <p:cNvPr id="6" name="Text Placeholder 3"/>
          <p:cNvSpPr>
            <a:spLocks noGrp="1"/>
          </p:cNvSpPr>
          <p:nvPr>
            <p:ph type="body" sz="quarter" idx="20" hasCustomPrompt="1"/>
          </p:nvPr>
        </p:nvSpPr>
        <p:spPr>
          <a:xfrm>
            <a:off x="833" y="6"/>
            <a:ext cx="9906000" cy="260647"/>
          </a:xfrm>
          <a:prstGeom prst="rect">
            <a:avLst/>
          </a:prstGeom>
          <a:solidFill>
            <a:srgbClr val="00B496"/>
          </a:solidFill>
          <a:ln>
            <a:noFill/>
          </a:ln>
          <a:effectLst/>
        </p:spPr>
        <p:txBody>
          <a:bodyPr vert="horz" wrap="square" lIns="91419" tIns="45709" rIns="91419" bIns="45709" numCol="1" rtlCol="0" anchor="ctr" anchorCtr="0" compatLnSpc="1">
            <a:prstTxWarp prst="textNoShape">
              <a:avLst/>
            </a:prstTxWarp>
            <a:noAutofit/>
          </a:bodyPr>
          <a:lstStyle>
            <a:lvl1pPr marL="0" indent="0">
              <a:buNone/>
              <a:defRPr lang="en-GB" sz="1200" b="0" dirty="0">
                <a:solidFill>
                  <a:srgbClr val="FFFFFF"/>
                </a:solidFill>
                <a:latin typeface="Calibri" panose="020F0502020204030204" pitchFamily="34" charset="0"/>
                <a:cs typeface="Calibri" panose="020F0502020204030204" pitchFamily="34" charset="0"/>
              </a:defRPr>
            </a:lvl1pPr>
          </a:lstStyle>
          <a:p>
            <a:pPr marL="0" lvl="0"/>
            <a:r>
              <a:rPr lang="en-GB"/>
              <a:t>Navigator bar: click to edit or delete</a:t>
            </a:r>
          </a:p>
        </p:txBody>
      </p:sp>
    </p:spTree>
    <p:extLst>
      <p:ext uri="{BB962C8B-B14F-4D97-AF65-F5344CB8AC3E}">
        <p14:creationId xmlns:p14="http://schemas.microsoft.com/office/powerpoint/2010/main" val="41642252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81069" y="358775"/>
            <a:ext cx="8538765" cy="719136"/>
          </a:xfrm>
          <a:prstGeom prst="rect">
            <a:avLst/>
          </a:prstGeom>
          <a:noFill/>
          <a:ln>
            <a:noFill/>
          </a:ln>
        </p:spPr>
        <p:txBody>
          <a:bodyPr lIns="91404" tIns="91404" rIns="91404" bIns="91404"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097"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192"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289"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384"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1"/>
          </p:nvPr>
        </p:nvSpPr>
        <p:spPr>
          <a:xfrm>
            <a:off x="681069" y="1619255"/>
            <a:ext cx="8538765" cy="4317999"/>
          </a:xfrm>
          <a:prstGeom prst="rect">
            <a:avLst/>
          </a:prstGeom>
          <a:noFill/>
          <a:ln>
            <a:noFill/>
          </a:ln>
        </p:spPr>
        <p:txBody>
          <a:bodyPr lIns="91404" tIns="91404" rIns="91404" bIns="91404" anchor="t" anchorCtr="0"/>
          <a:lstStyle>
            <a:lvl1pPr marL="342822" marR="0" lvl="0" indent="-203153"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93" marR="0" lvl="1" indent="-18093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572" marR="0" lvl="2" indent="-112686"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863" marR="0" lvl="3" indent="-157126"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519" marR="0" lvl="4"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616" marR="0" lvl="5"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711" marR="0" lvl="6"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809" marR="0" lvl="7"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904" marR="0" lvl="8"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681069" y="6308794"/>
            <a:ext cx="8538765" cy="549275"/>
          </a:xfrm>
          <a:prstGeom prst="rect">
            <a:avLst/>
          </a:prstGeom>
          <a:noFill/>
          <a:ln>
            <a:noFill/>
          </a:ln>
        </p:spPr>
        <p:txBody>
          <a:bodyPr lIns="91404" tIns="91404" rIns="91404" bIns="91404"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097"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192"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289"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384"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548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9672"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096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9344"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defTabSz="914192"/>
            <a:endParaRPr lang="en-GB" dirty="0">
              <a:solidFill>
                <a:srgbClr val="000000"/>
              </a:solidFill>
            </a:endParaRPr>
          </a:p>
        </p:txBody>
      </p:sp>
    </p:spTree>
    <p:extLst>
      <p:ext uri="{BB962C8B-B14F-4D97-AF65-F5344CB8AC3E}">
        <p14:creationId xmlns:p14="http://schemas.microsoft.com/office/powerpoint/2010/main" val="18714106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a:xfrm>
            <a:off x="7099300" y="6356394"/>
            <a:ext cx="2311400" cy="365125"/>
          </a:xfrm>
          <a:prstGeom prst="rect">
            <a:avLst/>
          </a:prstGeom>
        </p:spPr>
        <p:txBody>
          <a:bodyPr lIns="91419" tIns="45709" rIns="91419" bIns="45709"/>
          <a:lstStyle>
            <a:lvl1pPr>
              <a:defRPr/>
            </a:lvl1pPr>
          </a:lstStyle>
          <a:p>
            <a:pPr defTabSz="914192"/>
            <a:fld id="{67DE7D0A-5CC0-CD4F-AD63-02ED5F8284D6}" type="slidenum">
              <a:rPr lang="en-US" smtClean="0">
                <a:solidFill>
                  <a:srgbClr val="000000"/>
                </a:solidFill>
              </a:rPr>
              <a:pPr defTabSz="914192"/>
              <a:t>‹#›</a:t>
            </a:fld>
            <a:endParaRPr lang="en-US" dirty="0">
              <a:solidFill>
                <a:srgbClr val="000000"/>
              </a:solidFill>
            </a:endParaRPr>
          </a:p>
        </p:txBody>
      </p:sp>
      <p:sp>
        <p:nvSpPr>
          <p:cNvPr id="4" name="Content Placeholder 2"/>
          <p:cNvSpPr>
            <a:spLocks noGrp="1"/>
          </p:cNvSpPr>
          <p:nvPr>
            <p:ph idx="1"/>
          </p:nvPr>
        </p:nvSpPr>
        <p:spPr>
          <a:xfrm>
            <a:off x="495315" y="1680295"/>
            <a:ext cx="8495183" cy="39507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72288157"/>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8326792" y="5512615"/>
            <a:ext cx="1044362" cy="964028"/>
          </a:xfrm>
          <a:prstGeom prst="rect">
            <a:avLst/>
          </a:prstGeom>
        </p:spPr>
      </p:pic>
      <p:sp>
        <p:nvSpPr>
          <p:cNvPr id="2" name="Title 1"/>
          <p:cNvSpPr>
            <a:spLocks noGrp="1"/>
          </p:cNvSpPr>
          <p:nvPr>
            <p:ph type="title"/>
          </p:nvPr>
        </p:nvSpPr>
        <p:spPr>
          <a:xfrm>
            <a:off x="514400" y="1402939"/>
            <a:ext cx="8976689" cy="3622520"/>
          </a:xfrm>
        </p:spPr>
        <p:txBody>
          <a:bodyPr anchor="t">
            <a:noAutofit/>
          </a:bodyPr>
          <a:lstStyle>
            <a:lvl1pPr>
              <a:defRPr sz="8000"/>
            </a:lvl1pPr>
          </a:lstStyle>
          <a:p>
            <a:r>
              <a:rPr lang="en-GB"/>
              <a:t>Click to edit Master title style</a:t>
            </a:r>
            <a:endParaRPr lang="en-US"/>
          </a:p>
        </p:txBody>
      </p:sp>
      <p:sp>
        <p:nvSpPr>
          <p:cNvPr id="20" name="Content Placeholder 19"/>
          <p:cNvSpPr>
            <a:spLocks noGrp="1"/>
          </p:cNvSpPr>
          <p:nvPr>
            <p:ph sz="quarter" idx="10" hasCustomPrompt="1"/>
          </p:nvPr>
        </p:nvSpPr>
        <p:spPr>
          <a:xfrm>
            <a:off x="495300" y="5025502"/>
            <a:ext cx="7379688" cy="959925"/>
          </a:xfrm>
        </p:spPr>
        <p:txBody>
          <a:bodyPr anchor="b">
            <a:noAutofit/>
          </a:bodyPr>
          <a:lstStyle>
            <a:lvl1pPr marL="0" indent="0">
              <a:buFontTx/>
              <a:buNone/>
              <a:defRPr sz="2800">
                <a:solidFill>
                  <a:srgbClr val="00ADC6"/>
                </a:solidFill>
              </a:defRPr>
            </a:lvl1pPr>
          </a:lstStyle>
          <a:p>
            <a:pPr lvl="0"/>
            <a:r>
              <a:rPr lang="en-US"/>
              <a:t>Sub heading</a:t>
            </a:r>
          </a:p>
        </p:txBody>
      </p:sp>
      <p:sp>
        <p:nvSpPr>
          <p:cNvPr id="21" name="Rectangle 20"/>
          <p:cNvSpPr/>
          <p:nvPr userDrawn="1"/>
        </p:nvSpPr>
        <p:spPr>
          <a:xfrm>
            <a:off x="495300" y="6459787"/>
            <a:ext cx="1971564" cy="240871"/>
          </a:xfrm>
          <a:prstGeom prst="rect">
            <a:avLst/>
          </a:prstGeom>
          <a:ln>
            <a:noFill/>
          </a:ln>
        </p:spPr>
        <p:style>
          <a:lnRef idx="2">
            <a:schemeClr val="dk1"/>
          </a:lnRef>
          <a:fillRef idx="1">
            <a:schemeClr val="lt1"/>
          </a:fillRef>
          <a:effectRef idx="0">
            <a:schemeClr val="dk1"/>
          </a:effectRef>
          <a:fontRef idx="minor">
            <a:schemeClr val="dk1"/>
          </a:fontRef>
        </p:style>
        <p:txBody>
          <a:bodyPr lIns="91419" tIns="45709" rIns="91419" bIns="45709" rtlCol="0" anchor="ctr"/>
          <a:lstStyle/>
          <a:p>
            <a:pPr algn="ctr" defTabSz="457097"/>
            <a:endParaRPr lang="en-US" dirty="0">
              <a:solidFill>
                <a:prstClr val="black"/>
              </a:solidFill>
            </a:endParaRPr>
          </a:p>
        </p:txBody>
      </p:sp>
      <p:sp>
        <p:nvSpPr>
          <p:cNvPr id="7" name="Content Placeholder 19"/>
          <p:cNvSpPr>
            <a:spLocks noGrp="1"/>
          </p:cNvSpPr>
          <p:nvPr>
            <p:ph sz="quarter" idx="11" hasCustomPrompt="1"/>
          </p:nvPr>
        </p:nvSpPr>
        <p:spPr>
          <a:xfrm>
            <a:off x="495310" y="5985429"/>
            <a:ext cx="4723295" cy="361031"/>
          </a:xfrm>
        </p:spPr>
        <p:txBody>
          <a:bodyPr anchor="b">
            <a:noAutofit/>
          </a:bodyPr>
          <a:lstStyle>
            <a:lvl1pPr marL="0" indent="0">
              <a:buFontTx/>
              <a:buNone/>
              <a:defRPr sz="1600">
                <a:solidFill>
                  <a:srgbClr val="00ADC6"/>
                </a:solidFill>
              </a:defRPr>
            </a:lvl1pPr>
          </a:lstStyle>
          <a:p>
            <a:pPr lvl="0"/>
            <a:r>
              <a:rPr lang="en-US"/>
              <a:t>Insert date</a:t>
            </a:r>
          </a:p>
        </p:txBody>
      </p:sp>
    </p:spTree>
    <p:extLst>
      <p:ext uri="{BB962C8B-B14F-4D97-AF65-F5344CB8AC3E}">
        <p14:creationId xmlns:p14="http://schemas.microsoft.com/office/powerpoint/2010/main" val="8668111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0" y="3"/>
          <a:ext cx="171979" cy="158751"/>
        </p:xfrm>
        <a:graphic>
          <a:graphicData uri="http://schemas.openxmlformats.org/presentationml/2006/ole">
            <mc:AlternateContent xmlns:mc="http://schemas.openxmlformats.org/markup-compatibility/2006">
              <mc:Choice xmlns:v="urn:schemas-microsoft-com:vml" Requires="v">
                <p:oleObj spid="_x0000_s18434" name="think-cell Slide" r:id="rId4" imgW="0" imgH="0" progId="TCLayout.ActiveDocument.1">
                  <p:embed/>
                </p:oleObj>
              </mc:Choice>
              <mc:Fallback>
                <p:oleObj name="think-cell Slide" r:id="rId4" imgW="0" imgH="0" progId="TCLayout.ActiveDocument.1">
                  <p:embed/>
                  <p:pic>
                    <p:nvPicPr>
                      <p:cNvPr id="24728"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3"/>
                        <a:ext cx="171979"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descr="logo-a5.gif"/>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20690" y="375333"/>
            <a:ext cx="1102470" cy="686987"/>
          </a:xfrm>
          <a:prstGeom prst="rect">
            <a:avLst/>
          </a:prstGeom>
        </p:spPr>
      </p:pic>
      <p:sp>
        <p:nvSpPr>
          <p:cNvPr id="25" name="Title 9"/>
          <p:cNvSpPr>
            <a:spLocks noGrp="1"/>
          </p:cNvSpPr>
          <p:nvPr>
            <p:ph type="title"/>
          </p:nvPr>
        </p:nvSpPr>
        <p:spPr>
          <a:xfrm>
            <a:off x="624288" y="2480572"/>
            <a:ext cx="8813931" cy="2160735"/>
          </a:xfrm>
        </p:spPr>
        <p:txBody>
          <a:bodyPr/>
          <a:lstStyle>
            <a:lvl1pPr>
              <a:defRPr sz="3100"/>
            </a:lvl1pPr>
          </a:lstStyle>
          <a:p>
            <a:r>
              <a:rPr lang="en-US"/>
              <a:t>Click to edit Master title style</a:t>
            </a:r>
            <a:endParaRPr lang="en-GB"/>
          </a:p>
        </p:txBody>
      </p:sp>
      <p:sp>
        <p:nvSpPr>
          <p:cNvPr id="26" name="Text Placeholder 11"/>
          <p:cNvSpPr>
            <a:spLocks noGrp="1"/>
          </p:cNvSpPr>
          <p:nvPr>
            <p:ph type="body" sz="quarter" idx="10"/>
          </p:nvPr>
        </p:nvSpPr>
        <p:spPr>
          <a:xfrm>
            <a:off x="624288" y="4949762"/>
            <a:ext cx="8813931" cy="991523"/>
          </a:xfrm>
        </p:spPr>
        <p:txBody>
          <a:bodyPr/>
          <a:lstStyle>
            <a:lvl1pPr>
              <a:defRPr sz="2800" b="0">
                <a:solidFill>
                  <a:schemeClr val="accent5"/>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624288" y="5985399"/>
            <a:ext cx="8813931" cy="361031"/>
          </a:xfrm>
        </p:spPr>
        <p:txBody>
          <a:bodyPr/>
          <a:lstStyle>
            <a:lvl1pPr>
              <a:defRPr b="0">
                <a:solidFill>
                  <a:schemeClr val="accent5"/>
                </a:solidFill>
              </a:defRPr>
            </a:lvl1pPr>
          </a:lstStyle>
          <a:p>
            <a:pPr lvl="0"/>
            <a:r>
              <a:rPr lang="en-US"/>
              <a:t>Date</a:t>
            </a:r>
            <a:endParaRPr lang="en-GB"/>
          </a:p>
        </p:txBody>
      </p:sp>
    </p:spTree>
    <p:extLst>
      <p:ext uri="{BB962C8B-B14F-4D97-AF65-F5344CB8AC3E}">
        <p14:creationId xmlns:p14="http://schemas.microsoft.com/office/powerpoint/2010/main" val="29810392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28" y="1592"/>
          <a:ext cx="1587" cy="1587"/>
        </p:xfrm>
        <a:graphic>
          <a:graphicData uri="http://schemas.openxmlformats.org/presentationml/2006/ole">
            <mc:AlternateContent xmlns:mc="http://schemas.openxmlformats.org/markup-compatibility/2006">
              <mc:Choice xmlns:v="urn:schemas-microsoft-com:vml" Requires="v">
                <p:oleObj spid="_x0000_s19458"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48" y="163512"/>
            <a:ext cx="8370209" cy="831851"/>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471265" y="1509714"/>
            <a:ext cx="8963555"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hasCustomPrompt="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add notes or sources</a:t>
            </a:r>
          </a:p>
        </p:txBody>
      </p:sp>
    </p:spTree>
    <p:extLst>
      <p:ext uri="{BB962C8B-B14F-4D97-AF65-F5344CB8AC3E}">
        <p14:creationId xmlns:p14="http://schemas.microsoft.com/office/powerpoint/2010/main" val="41753941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622876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28" y="1592"/>
          <a:ext cx="1587" cy="1587"/>
        </p:xfrm>
        <a:graphic>
          <a:graphicData uri="http://schemas.openxmlformats.org/presentationml/2006/ole">
            <mc:AlternateContent xmlns:mc="http://schemas.openxmlformats.org/markup-compatibility/2006">
              <mc:Choice xmlns:v="urn:schemas-microsoft-com:vml" Requires="v">
                <p:oleObj spid="_x0000_s20482"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48" y="163512"/>
            <a:ext cx="8370209" cy="831851"/>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471265" y="1509714"/>
            <a:ext cx="8963555"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hasCustomPrompt="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add notes or sources</a:t>
            </a:r>
          </a:p>
        </p:txBody>
      </p:sp>
      <p:sp>
        <p:nvSpPr>
          <p:cNvPr id="7" name="Text Placeholder 36"/>
          <p:cNvSpPr>
            <a:spLocks noGrp="1"/>
          </p:cNvSpPr>
          <p:nvPr>
            <p:ph type="body" sz="quarter" idx="4294967295" hasCustomPrompt="1"/>
          </p:nvPr>
        </p:nvSpPr>
        <p:spPr>
          <a:xfrm>
            <a:off x="2140687" y="5545918"/>
            <a:ext cx="5624639" cy="669027"/>
          </a:xfrm>
          <a:prstGeom prst="rect">
            <a:avLst/>
          </a:prstGeom>
          <a:solidFill>
            <a:schemeClr val="accent4"/>
          </a:solidFill>
          <a:ln w="9525" cap="flat" cmpd="sng" algn="ctr">
            <a:noFill/>
            <a:prstDash val="solid"/>
            <a:round/>
            <a:headEnd type="none" w="med" len="med"/>
            <a:tailEnd type="none" w="med" len="med"/>
          </a:ln>
          <a:effectLst/>
        </p:spPr>
        <p:txBody>
          <a:bodyPr vert="horz" wrap="square" lIns="107975" tIns="91419" rIns="107975" bIns="91419"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400" kern="1200" smtClean="0">
                <a:ea typeface="+mn-ea"/>
              </a:defRPr>
            </a:lvl2pPr>
            <a:lvl3pPr>
              <a:defRPr lang="en-US" sz="1400" kern="1200" smtClean="0">
                <a:ea typeface="+mn-ea"/>
              </a:defRPr>
            </a:lvl3pPr>
            <a:lvl4pPr>
              <a:defRPr lang="en-US" sz="1400" kern="1200" smtClean="0">
                <a:ea typeface="+mn-ea"/>
              </a:defRPr>
            </a:lvl4pPr>
            <a:lvl5pPr>
              <a:defRPr lang="en-GB" sz="1400" kern="1200">
                <a:ea typeface="+mn-ea"/>
              </a:defRPr>
            </a:lvl5pPr>
          </a:lstStyle>
          <a:p>
            <a:pPr marL="0" marR="0" lvl="0" indent="0" algn="ctr" latinLnBrk="0"/>
            <a:r>
              <a:rPr lang="en-US"/>
              <a:t>Click to edit text. Use this ‘takeaway box’ to </a:t>
            </a:r>
            <a:r>
              <a:rPr lang="en-US" err="1"/>
              <a:t>summarise</a:t>
            </a:r>
            <a:r>
              <a:rPr lang="en-US"/>
              <a:t> the key message of the slide</a:t>
            </a:r>
            <a:endParaRPr lang="en-GB"/>
          </a:p>
        </p:txBody>
      </p:sp>
      <p:sp>
        <p:nvSpPr>
          <p:cNvPr id="4" name="Text Placeholder 3"/>
          <p:cNvSpPr>
            <a:spLocks noGrp="1"/>
          </p:cNvSpPr>
          <p:nvPr>
            <p:ph type="body" sz="quarter" idx="12" hasCustomPrompt="1"/>
          </p:nvPr>
        </p:nvSpPr>
        <p:spPr>
          <a:xfrm>
            <a:off x="471488" y="995364"/>
            <a:ext cx="8369300" cy="309563"/>
          </a:xfr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US" sz="1600" b="0" kern="0" dirty="0" smtClean="0">
                <a:solidFill>
                  <a:schemeClr val="tx2"/>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71180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61"/>
        <p:cNvGrpSpPr/>
        <p:nvPr/>
      </p:nvGrpSpPr>
      <p:grpSpPr>
        <a:xfrm>
          <a:off x="0" y="0"/>
          <a:ext cx="0" cy="0"/>
          <a:chOff x="0" y="0"/>
          <a:chExt cx="0" cy="0"/>
        </a:xfrm>
      </p:grpSpPr>
      <p:sp>
        <p:nvSpPr>
          <p:cNvPr id="62" name="Shape 62"/>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2107496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Horizontal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48" y="161368"/>
            <a:ext cx="8370209" cy="833999"/>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21" name="Text Placeholder 20"/>
          <p:cNvSpPr>
            <a:spLocks noGrp="1"/>
          </p:cNvSpPr>
          <p:nvPr>
            <p:ph type="body" sz="quarter" idx="10" hasCustomPrompt="1"/>
          </p:nvPr>
        </p:nvSpPr>
        <p:spPr>
          <a:xfrm>
            <a:off x="2144687" y="3260683"/>
            <a:ext cx="7093441" cy="1512000"/>
          </a:xfrm>
          <a:prstGeom prst="rect">
            <a:avLst/>
          </a:prstGeom>
        </p:spPr>
        <p:txBody>
          <a:bodyPr anchor="ct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5" name="Text Placeholder 2"/>
          <p:cNvSpPr>
            <a:spLocks noGrp="1"/>
          </p:cNvSpPr>
          <p:nvPr>
            <p:ph type="body" idx="1" hasCustomPrompt="1"/>
          </p:nvPr>
        </p:nvSpPr>
        <p:spPr>
          <a:xfrm>
            <a:off x="471224" y="1568495"/>
            <a:ext cx="1601457" cy="1512000"/>
          </a:xfrm>
          <a:prstGeom prst="rect">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Box 1</a:t>
            </a:r>
          </a:p>
        </p:txBody>
      </p:sp>
      <p:sp>
        <p:nvSpPr>
          <p:cNvPr id="12" name="Text Placeholder 20"/>
          <p:cNvSpPr>
            <a:spLocks noGrp="1"/>
          </p:cNvSpPr>
          <p:nvPr>
            <p:ph type="body" sz="quarter" idx="14" hasCustomPrompt="1"/>
          </p:nvPr>
        </p:nvSpPr>
        <p:spPr>
          <a:xfrm>
            <a:off x="2144687" y="1568495"/>
            <a:ext cx="7093441" cy="1512000"/>
          </a:xfrm>
          <a:prstGeom prst="rect">
            <a:avLst/>
          </a:prstGeom>
        </p:spPr>
        <p:txBody>
          <a:bodyPr anchor="ct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8" name="Text Placeholder 2"/>
          <p:cNvSpPr>
            <a:spLocks noGrp="1"/>
          </p:cNvSpPr>
          <p:nvPr>
            <p:ph type="body" idx="15" hasCustomPrompt="1"/>
          </p:nvPr>
        </p:nvSpPr>
        <p:spPr>
          <a:xfrm>
            <a:off x="471224" y="3260683"/>
            <a:ext cx="1601457" cy="1512000"/>
          </a:xfrm>
          <a:prstGeom prst="rect">
            <a:avLst/>
          </a:prstGeom>
          <a:solidFill>
            <a:schemeClr val="accent4"/>
          </a:solidFill>
        </p:spPr>
        <p:txBody>
          <a:bodyPr lIns="71983" rIns="71983" anchor="ctr"/>
          <a:lstStyle>
            <a:lvl1pPr marL="0" indent="0" algn="ctr">
              <a:spcBef>
                <a:spcPts val="0"/>
              </a:spcBef>
              <a:buNone/>
              <a:defRPr sz="1600" b="1" u="none" baseline="0">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Box 2</a:t>
            </a:r>
          </a:p>
        </p:txBody>
      </p:sp>
      <p:sp>
        <p:nvSpPr>
          <p:cNvPr id="11" name="Text Placeholder 20"/>
          <p:cNvSpPr>
            <a:spLocks noGrp="1"/>
          </p:cNvSpPr>
          <p:nvPr>
            <p:ph type="body" sz="quarter" idx="18" hasCustomPrompt="1"/>
          </p:nvPr>
        </p:nvSpPr>
        <p:spPr>
          <a:xfrm>
            <a:off x="2144687" y="4952871"/>
            <a:ext cx="7093441" cy="1512000"/>
          </a:xfrm>
          <a:prstGeom prst="rect">
            <a:avLst/>
          </a:prstGeom>
        </p:spPr>
        <p:txBody>
          <a:bodyPr anchor="ct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3" name="Text Placeholder 2"/>
          <p:cNvSpPr>
            <a:spLocks noGrp="1"/>
          </p:cNvSpPr>
          <p:nvPr>
            <p:ph type="body" idx="19" hasCustomPrompt="1"/>
          </p:nvPr>
        </p:nvSpPr>
        <p:spPr>
          <a:xfrm>
            <a:off x="471224" y="4952871"/>
            <a:ext cx="1601457" cy="1512000"/>
          </a:xfrm>
          <a:prstGeom prst="rect">
            <a:avLst/>
          </a:prstGeom>
          <a:solidFill>
            <a:schemeClr val="accent4"/>
          </a:solidFill>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Box 3</a:t>
            </a:r>
          </a:p>
        </p:txBody>
      </p:sp>
    </p:spTree>
    <p:extLst>
      <p:ext uri="{BB962C8B-B14F-4D97-AF65-F5344CB8AC3E}">
        <p14:creationId xmlns:p14="http://schemas.microsoft.com/office/powerpoint/2010/main" val="31957170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48" y="161368"/>
            <a:ext cx="8370209" cy="833999"/>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p:nvPr>
        </p:nvSpPr>
        <p:spPr>
          <a:xfrm>
            <a:off x="471223" y="1568497"/>
            <a:ext cx="3051907" cy="529247"/>
          </a:xfrm>
          <a:prstGeom prst="homePlate">
            <a:avLst>
              <a:gd name="adj" fmla="val 37104"/>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a:t>
            </a:r>
          </a:p>
        </p:txBody>
      </p:sp>
      <p:sp>
        <p:nvSpPr>
          <p:cNvPr id="12" name="Text Placeholder 20"/>
          <p:cNvSpPr>
            <a:spLocks noGrp="1"/>
          </p:cNvSpPr>
          <p:nvPr>
            <p:ph type="body" sz="quarter" idx="14" hasCustomPrompt="1"/>
          </p:nvPr>
        </p:nvSpPr>
        <p:spPr>
          <a:xfrm>
            <a:off x="471224" y="2193263"/>
            <a:ext cx="2809859" cy="3562081"/>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0" name="Text Placeholder 2"/>
          <p:cNvSpPr>
            <a:spLocks noGrp="1"/>
          </p:cNvSpPr>
          <p:nvPr>
            <p:ph type="body" idx="20"/>
          </p:nvPr>
        </p:nvSpPr>
        <p:spPr>
          <a:xfrm>
            <a:off x="3385455" y="1568497"/>
            <a:ext cx="3051907" cy="529247"/>
          </a:xfrm>
          <a:prstGeom prst="chevron">
            <a:avLst>
              <a:gd name="adj" fmla="val 37296"/>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a:t>
            </a:r>
          </a:p>
        </p:txBody>
      </p:sp>
      <p:sp>
        <p:nvSpPr>
          <p:cNvPr id="14" name="Text Placeholder 2"/>
          <p:cNvSpPr>
            <a:spLocks noGrp="1"/>
          </p:cNvSpPr>
          <p:nvPr>
            <p:ph type="body" idx="21"/>
          </p:nvPr>
        </p:nvSpPr>
        <p:spPr>
          <a:xfrm>
            <a:off x="6303467" y="1568497"/>
            <a:ext cx="3051907" cy="529247"/>
          </a:xfrm>
          <a:prstGeom prst="chevron">
            <a:avLst>
              <a:gd name="adj" fmla="val 37296"/>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a:t>
            </a:r>
          </a:p>
        </p:txBody>
      </p:sp>
      <p:sp>
        <p:nvSpPr>
          <p:cNvPr id="16" name="Text Placeholder 20"/>
          <p:cNvSpPr>
            <a:spLocks noGrp="1"/>
          </p:cNvSpPr>
          <p:nvPr>
            <p:ph type="body" sz="quarter" idx="22" hasCustomPrompt="1"/>
          </p:nvPr>
        </p:nvSpPr>
        <p:spPr>
          <a:xfrm>
            <a:off x="3412323" y="2193263"/>
            <a:ext cx="2809859" cy="3562081"/>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7" name="Text Placeholder 20"/>
          <p:cNvSpPr>
            <a:spLocks noGrp="1"/>
          </p:cNvSpPr>
          <p:nvPr>
            <p:ph type="body" sz="quarter" idx="23" hasCustomPrompt="1"/>
          </p:nvPr>
        </p:nvSpPr>
        <p:spPr>
          <a:xfrm>
            <a:off x="6339983" y="2193263"/>
            <a:ext cx="2809859" cy="3562081"/>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Tree>
    <p:extLst>
      <p:ext uri="{BB962C8B-B14F-4D97-AF65-F5344CB8AC3E}">
        <p14:creationId xmlns:p14="http://schemas.microsoft.com/office/powerpoint/2010/main" val="1797824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48" y="161368"/>
            <a:ext cx="8370209" cy="833999"/>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hasCustomPrompt="1"/>
          </p:nvPr>
        </p:nvSpPr>
        <p:spPr>
          <a:xfrm>
            <a:off x="471222" y="1568498"/>
            <a:ext cx="3960002"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19" bIns="91419" rtlCol="0" anchor="b" anchorCtr="0">
            <a:noAutofit/>
          </a:bodyPr>
          <a:lstStyle>
            <a:lvl1pPr algn="ctr">
              <a:defRPr lang="en-US" kern="1200" dirty="0" smtClean="0">
                <a:solidFill>
                  <a:srgbClr val="000000"/>
                </a:solidFill>
              </a:defRPr>
            </a:lvl1pPr>
          </a:lstStyle>
          <a:p>
            <a:pPr lvl="0" algn="ctr"/>
            <a:r>
              <a:rPr lang="en-US"/>
              <a:t>Click to edit Box 1</a:t>
            </a:r>
          </a:p>
        </p:txBody>
      </p:sp>
      <p:sp>
        <p:nvSpPr>
          <p:cNvPr id="18" name="Text Placeholder 2"/>
          <p:cNvSpPr>
            <a:spLocks noGrp="1"/>
          </p:cNvSpPr>
          <p:nvPr>
            <p:ph type="body" idx="15" hasCustomPrompt="1"/>
          </p:nvPr>
        </p:nvSpPr>
        <p:spPr>
          <a:xfrm>
            <a:off x="5365376" y="1568498"/>
            <a:ext cx="3872752"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vert="horz" wrap="square" lIns="0" tIns="91419" rIns="0" bIns="91419" numCol="1" rtlCol="0" anchor="b" anchorCtr="0" compatLnSpc="1">
            <a:prstTxWarp prst="textNoShape">
              <a:avLst/>
            </a:prstTxWarp>
            <a:noAutofit/>
          </a:bodyPr>
          <a:lstStyle>
            <a:lvl1pPr algn="ctr">
              <a:defRPr lang="en-US" kern="1200" dirty="0" smtClean="0">
                <a:solidFill>
                  <a:srgbClr val="000000"/>
                </a:solidFill>
              </a:defRPr>
            </a:lvl1pPr>
          </a:lstStyle>
          <a:p>
            <a:pPr lvl="0" algn="ctr"/>
            <a:r>
              <a:rPr lang="en-US"/>
              <a:t>Click to edit Box 2</a:t>
            </a:r>
          </a:p>
        </p:txBody>
      </p:sp>
    </p:spTree>
    <p:extLst>
      <p:ext uri="{BB962C8B-B14F-4D97-AF65-F5344CB8AC3E}">
        <p14:creationId xmlns:p14="http://schemas.microsoft.com/office/powerpoint/2010/main" val="18226259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628" y="1592"/>
          <a:ext cx="1587" cy="1587"/>
        </p:xfrm>
        <a:graphic>
          <a:graphicData uri="http://schemas.openxmlformats.org/presentationml/2006/ole">
            <mc:AlternateContent xmlns:mc="http://schemas.openxmlformats.org/markup-compatibility/2006">
              <mc:Choice xmlns:v="urn:schemas-microsoft-com:vml" Requires="v">
                <p:oleObj spid="_x0000_s21506"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471227" y="1568497"/>
            <a:ext cx="3937005" cy="529247"/>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57" name="Text Placeholder 12"/>
          <p:cNvSpPr>
            <a:spLocks noGrp="1"/>
          </p:cNvSpPr>
          <p:nvPr>
            <p:ph type="body" sz="quarter" idx="14"/>
          </p:nvPr>
        </p:nvSpPr>
        <p:spPr>
          <a:xfrm>
            <a:off x="471227" y="2097754"/>
            <a:ext cx="3937005" cy="1614467"/>
          </a:xfrm>
          <a:solidFill>
            <a:schemeClr val="bg1">
              <a:lumMod val="95000"/>
            </a:schemeClr>
          </a:solidFill>
        </p:spPr>
        <p:txBody>
          <a:bodyPr lIns="71983" tIns="89979" rIns="71983" bIns="71983"/>
          <a:lstStyle>
            <a:lvl1pPr>
              <a:defRPr sz="1400"/>
            </a:lvl1pPr>
          </a:lstStyle>
          <a:p>
            <a:r>
              <a:rPr lang="en-GB"/>
              <a:t>Box</a:t>
            </a:r>
          </a:p>
        </p:txBody>
      </p:sp>
      <p:sp>
        <p:nvSpPr>
          <p:cNvPr id="58" name="Title 1"/>
          <p:cNvSpPr>
            <a:spLocks noGrp="1"/>
          </p:cNvSpPr>
          <p:nvPr>
            <p:ph type="title" hasCustomPrompt="1"/>
          </p:nvPr>
        </p:nvSpPr>
        <p:spPr>
          <a:xfrm>
            <a:off x="471248" y="161368"/>
            <a:ext cx="8370209" cy="833999"/>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60" name="Text Placeholder 20"/>
          <p:cNvSpPr>
            <a:spLocks noGrp="1"/>
          </p:cNvSpPr>
          <p:nvPr>
            <p:ph type="body" sz="quarter" idx="11" hasCustomPrompt="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add notes or sources</a:t>
            </a:r>
          </a:p>
        </p:txBody>
      </p:sp>
      <p:sp>
        <p:nvSpPr>
          <p:cNvPr id="61" name="Text Placeholder 10"/>
          <p:cNvSpPr>
            <a:spLocks noGrp="1"/>
          </p:cNvSpPr>
          <p:nvPr>
            <p:ph type="body" idx="15"/>
          </p:nvPr>
        </p:nvSpPr>
        <p:spPr>
          <a:xfrm>
            <a:off x="5191139" y="1568497"/>
            <a:ext cx="3937005" cy="529247"/>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2" name="Text Placeholder 12"/>
          <p:cNvSpPr>
            <a:spLocks noGrp="1"/>
          </p:cNvSpPr>
          <p:nvPr>
            <p:ph type="body" sz="quarter" idx="16"/>
          </p:nvPr>
        </p:nvSpPr>
        <p:spPr>
          <a:xfrm>
            <a:off x="5191139" y="2097754"/>
            <a:ext cx="3937005" cy="1614467"/>
          </a:xfrm>
          <a:solidFill>
            <a:schemeClr val="bg1">
              <a:lumMod val="95000"/>
            </a:schemeClr>
          </a:solidFill>
        </p:spPr>
        <p:txBody>
          <a:bodyPr lIns="71983" tIns="89979" rIns="71983" bIns="71983"/>
          <a:lstStyle>
            <a:lvl1pPr>
              <a:defRPr sz="1400"/>
            </a:lvl1pPr>
          </a:lstStyle>
          <a:p>
            <a:r>
              <a:rPr lang="en-GB"/>
              <a:t>Box</a:t>
            </a:r>
          </a:p>
        </p:txBody>
      </p:sp>
      <p:sp>
        <p:nvSpPr>
          <p:cNvPr id="63" name="Text Placeholder 10"/>
          <p:cNvSpPr>
            <a:spLocks noGrp="1"/>
          </p:cNvSpPr>
          <p:nvPr>
            <p:ph type="body" idx="17"/>
          </p:nvPr>
        </p:nvSpPr>
        <p:spPr>
          <a:xfrm>
            <a:off x="471227" y="3962072"/>
            <a:ext cx="3937005" cy="529247"/>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4" name="Text Placeholder 12"/>
          <p:cNvSpPr>
            <a:spLocks noGrp="1"/>
          </p:cNvSpPr>
          <p:nvPr>
            <p:ph type="body" sz="quarter" idx="18"/>
          </p:nvPr>
        </p:nvSpPr>
        <p:spPr>
          <a:xfrm>
            <a:off x="471227" y="4491331"/>
            <a:ext cx="3937005" cy="1614467"/>
          </a:xfrm>
          <a:solidFill>
            <a:schemeClr val="bg1">
              <a:lumMod val="95000"/>
            </a:schemeClr>
          </a:solidFill>
        </p:spPr>
        <p:txBody>
          <a:bodyPr lIns="71983" tIns="89979" rIns="71983" bIns="71983"/>
          <a:lstStyle>
            <a:lvl1pPr>
              <a:defRPr sz="1400"/>
            </a:lvl1pPr>
          </a:lstStyle>
          <a:p>
            <a:r>
              <a:rPr lang="en-GB"/>
              <a:t>Box</a:t>
            </a:r>
          </a:p>
        </p:txBody>
      </p:sp>
      <p:sp>
        <p:nvSpPr>
          <p:cNvPr id="65" name="Text Placeholder 10"/>
          <p:cNvSpPr>
            <a:spLocks noGrp="1"/>
          </p:cNvSpPr>
          <p:nvPr>
            <p:ph type="body" idx="19"/>
          </p:nvPr>
        </p:nvSpPr>
        <p:spPr>
          <a:xfrm>
            <a:off x="5191139" y="3962072"/>
            <a:ext cx="3937005" cy="529247"/>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6" name="Text Placeholder 12"/>
          <p:cNvSpPr>
            <a:spLocks noGrp="1"/>
          </p:cNvSpPr>
          <p:nvPr>
            <p:ph type="body" sz="quarter" idx="20"/>
          </p:nvPr>
        </p:nvSpPr>
        <p:spPr>
          <a:xfrm>
            <a:off x="5191139" y="4491331"/>
            <a:ext cx="3937005" cy="1614467"/>
          </a:xfrm>
          <a:solidFill>
            <a:schemeClr val="bg1">
              <a:lumMod val="95000"/>
            </a:schemeClr>
          </a:solidFill>
        </p:spPr>
        <p:txBody>
          <a:bodyPr lIns="71983" tIns="89979" rIns="71983" bIns="71983"/>
          <a:lstStyle>
            <a:lvl1pPr>
              <a:defRPr sz="1400"/>
            </a:lvl1pPr>
          </a:lstStyle>
          <a:p>
            <a:r>
              <a:rPr lang="en-GB"/>
              <a:t>Box</a:t>
            </a:r>
          </a:p>
        </p:txBody>
      </p:sp>
    </p:spTree>
    <p:extLst>
      <p:ext uri="{BB962C8B-B14F-4D97-AF65-F5344CB8AC3E}">
        <p14:creationId xmlns:p14="http://schemas.microsoft.com/office/powerpoint/2010/main" val="24060317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28" y="1592"/>
          <a:ext cx="1587" cy="1587"/>
        </p:xfrm>
        <a:graphic>
          <a:graphicData uri="http://schemas.openxmlformats.org/presentationml/2006/ole">
            <mc:AlternateContent xmlns:mc="http://schemas.openxmlformats.org/markup-compatibility/2006">
              <mc:Choice xmlns:v="urn:schemas-microsoft-com:vml" Requires="v">
                <p:oleObj spid="_x0000_s22530"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471488" y="2437841"/>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2</a:t>
            </a:r>
            <a:endParaRPr lang="en-GB"/>
          </a:p>
        </p:txBody>
      </p:sp>
      <p:sp>
        <p:nvSpPr>
          <p:cNvPr id="13" name="Text Placeholder 4"/>
          <p:cNvSpPr>
            <a:spLocks noGrp="1"/>
          </p:cNvSpPr>
          <p:nvPr>
            <p:ph type="body" sz="quarter" idx="11" hasCustomPrompt="1"/>
          </p:nvPr>
        </p:nvSpPr>
        <p:spPr>
          <a:xfrm>
            <a:off x="471488" y="3166604"/>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3</a:t>
            </a:r>
            <a:endParaRPr lang="en-GB"/>
          </a:p>
        </p:txBody>
      </p:sp>
      <p:sp>
        <p:nvSpPr>
          <p:cNvPr id="14" name="Text Placeholder 4"/>
          <p:cNvSpPr>
            <a:spLocks noGrp="1"/>
          </p:cNvSpPr>
          <p:nvPr>
            <p:ph type="body" sz="quarter" idx="12" hasCustomPrompt="1"/>
          </p:nvPr>
        </p:nvSpPr>
        <p:spPr>
          <a:xfrm>
            <a:off x="471488" y="3895400"/>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smtClean="0">
                <a:solidFill>
                  <a:schemeClr val="tx2"/>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This section</a:t>
            </a:r>
            <a:endParaRPr lang="en-GB"/>
          </a:p>
        </p:txBody>
      </p:sp>
      <p:sp>
        <p:nvSpPr>
          <p:cNvPr id="15" name="Text Placeholder 4"/>
          <p:cNvSpPr>
            <a:spLocks noGrp="1"/>
          </p:cNvSpPr>
          <p:nvPr>
            <p:ph type="body" sz="quarter" idx="13" hasCustomPrompt="1"/>
          </p:nvPr>
        </p:nvSpPr>
        <p:spPr>
          <a:xfrm>
            <a:off x="471488" y="4624246"/>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5</a:t>
            </a:r>
            <a:endParaRPr lang="en-GB"/>
          </a:p>
        </p:txBody>
      </p:sp>
      <p:sp>
        <p:nvSpPr>
          <p:cNvPr id="16" name="Text Placeholder 4"/>
          <p:cNvSpPr>
            <a:spLocks noGrp="1"/>
          </p:cNvSpPr>
          <p:nvPr>
            <p:ph type="body" sz="quarter" idx="14" hasCustomPrompt="1"/>
          </p:nvPr>
        </p:nvSpPr>
        <p:spPr>
          <a:xfrm>
            <a:off x="471488" y="1708995"/>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baseline="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1</a:t>
            </a:r>
            <a:endParaRPr lang="en-GB"/>
          </a:p>
        </p:txBody>
      </p:sp>
    </p:spTree>
    <p:extLst>
      <p:ext uri="{BB962C8B-B14F-4D97-AF65-F5344CB8AC3E}">
        <p14:creationId xmlns:p14="http://schemas.microsoft.com/office/powerpoint/2010/main" val="15929156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28" y="1592"/>
          <a:ext cx="1587" cy="1587"/>
        </p:xfrm>
        <a:graphic>
          <a:graphicData uri="http://schemas.openxmlformats.org/presentationml/2006/ole">
            <mc:AlternateContent xmlns:mc="http://schemas.openxmlformats.org/markup-compatibility/2006">
              <mc:Choice xmlns:v="urn:schemas-microsoft-com:vml" Requires="v">
                <p:oleObj spid="_x0000_s23554"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48" y="163512"/>
            <a:ext cx="8370209" cy="831851"/>
          </a:xfrm>
        </p:spPr>
        <p:txBody>
          <a:bodyPr/>
          <a:lstStyle>
            <a:lvl1pPr>
              <a:defRPr/>
            </a:lvl1pPr>
          </a:lstStyle>
          <a:p>
            <a:r>
              <a:rPr lang="en-US"/>
              <a:t>Slide title</a:t>
            </a:r>
            <a:endParaRPr lang="en-GB"/>
          </a:p>
        </p:txBody>
      </p:sp>
    </p:spTree>
    <p:extLst>
      <p:ext uri="{BB962C8B-B14F-4D97-AF65-F5344CB8AC3E}">
        <p14:creationId xmlns:p14="http://schemas.microsoft.com/office/powerpoint/2010/main" val="9659583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628" y="1592"/>
          <a:ext cx="1587" cy="1587"/>
        </p:xfrm>
        <a:graphic>
          <a:graphicData uri="http://schemas.openxmlformats.org/presentationml/2006/ole">
            <mc:AlternateContent xmlns:mc="http://schemas.openxmlformats.org/markup-compatibility/2006">
              <mc:Choice xmlns:v="urn:schemas-microsoft-com:vml" Requires="v">
                <p:oleObj spid="_x0000_s24578"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416337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Summary wo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3266" y="274637"/>
            <a:ext cx="9450255" cy="778099"/>
          </a:xfrm>
          <a:prstGeom prst="rect">
            <a:avLst/>
          </a:prstGeom>
        </p:spPr>
        <p:txBody>
          <a:bodyPr lIns="35992" rIns="35992"/>
          <a:lstStyle>
            <a:lvl1pPr marL="0" algn="l" defTabSz="914192" rtl="0" eaLnBrk="0" fontAlgn="base" latinLnBrk="0" hangingPunct="0">
              <a:spcBef>
                <a:spcPct val="0"/>
              </a:spcBef>
              <a:spcAft>
                <a:spcPct val="0"/>
              </a:spcAft>
              <a:defRPr lang="en-GB" sz="2000" b="1" kern="1200" baseline="0" dirty="0">
                <a:solidFill>
                  <a:srgbClr val="00B496"/>
                </a:solidFill>
                <a:latin typeface="+mj-lt"/>
                <a:ea typeface="+mj-ea"/>
                <a:cs typeface="Calibri" pitchFamily="34" charset="0"/>
              </a:defRPr>
            </a:lvl1pPr>
          </a:lstStyle>
          <a:p>
            <a:r>
              <a:rPr lang="en-US"/>
              <a:t>Narrative title style (no more than two lines long)</a:t>
            </a:r>
            <a:endParaRPr lang="en-GB"/>
          </a:p>
        </p:txBody>
      </p:sp>
      <p:sp>
        <p:nvSpPr>
          <p:cNvPr id="16" name="Rectangle 15"/>
          <p:cNvSpPr/>
          <p:nvPr userDrawn="1"/>
        </p:nvSpPr>
        <p:spPr bwMode="auto">
          <a:xfrm>
            <a:off x="584517" y="6597396"/>
            <a:ext cx="9321485" cy="260647"/>
          </a:xfrm>
          <a:prstGeom prst="rect">
            <a:avLst/>
          </a:prstGeom>
          <a:solidFill>
            <a:srgbClr val="00B496"/>
          </a:solidFill>
          <a:ln>
            <a:solidFill>
              <a:srgbClr val="00B496"/>
            </a:solidFill>
          </a:ln>
          <a:effectLst/>
        </p:spPr>
        <p:txBody>
          <a:bodyPr vert="horz" wrap="square" lIns="91419" tIns="45709" rIns="91419" bIns="45709" numCol="1" rtlCol="0" anchor="ctr" anchorCtr="0" compatLnSpc="1">
            <a:prstTxWarp prst="textNoShape">
              <a:avLst/>
            </a:prstTxWarp>
            <a:noAutofit/>
          </a:bodyPr>
          <a:lstStyle/>
          <a:p>
            <a:pPr defTabSz="914192"/>
            <a:r>
              <a:rPr lang="en-GB" sz="1200" b="1" dirty="0">
                <a:solidFill>
                  <a:srgbClr val="FFFFFF"/>
                </a:solidFill>
                <a:cs typeface="Calibri" panose="020F0502020204030204" pitchFamily="34" charset="0"/>
              </a:rPr>
              <a:t>DH –</a:t>
            </a:r>
            <a:r>
              <a:rPr lang="en-GB" sz="1200" dirty="0">
                <a:solidFill>
                  <a:srgbClr val="FFFFFF"/>
                </a:solidFill>
                <a:cs typeface="Calibri" panose="020F0502020204030204" pitchFamily="34" charset="0"/>
              </a:rPr>
              <a:t> Leading the nation’s health and care</a:t>
            </a:r>
          </a:p>
        </p:txBody>
      </p:sp>
      <p:sp>
        <p:nvSpPr>
          <p:cNvPr id="21" name="Text Placeholder 20"/>
          <p:cNvSpPr>
            <a:spLocks noGrp="1"/>
          </p:cNvSpPr>
          <p:nvPr>
            <p:ph type="body" sz="quarter" idx="10" hasCustomPrompt="1"/>
          </p:nvPr>
        </p:nvSpPr>
        <p:spPr>
          <a:xfrm>
            <a:off x="183266" y="1196752"/>
            <a:ext cx="9413798" cy="914400"/>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Text box (used for Exec summary slides </a:t>
            </a:r>
            <a:r>
              <a:rPr lang="en-US" err="1"/>
              <a:t>etc</a:t>
            </a:r>
            <a:r>
              <a:rPr lang="en-US"/>
              <a:t>)</a:t>
            </a:r>
          </a:p>
          <a:p>
            <a:pPr lvl="1"/>
            <a:r>
              <a:rPr lang="en-US"/>
              <a:t>First level bullet</a:t>
            </a:r>
          </a:p>
          <a:p>
            <a:pPr lvl="2"/>
            <a:r>
              <a:rPr lang="en-US"/>
              <a:t>Second level bullet</a:t>
            </a:r>
          </a:p>
        </p:txBody>
      </p:sp>
      <p:sp>
        <p:nvSpPr>
          <p:cNvPr id="14" name="Text Placeholder 20"/>
          <p:cNvSpPr>
            <a:spLocks noGrp="1"/>
          </p:cNvSpPr>
          <p:nvPr>
            <p:ph type="body" sz="quarter" idx="11" hasCustomPrompt="1"/>
          </p:nvPr>
        </p:nvSpPr>
        <p:spPr>
          <a:xfrm>
            <a:off x="183266" y="6165304"/>
            <a:ext cx="9450255" cy="360040"/>
          </a:xfrm>
          <a:prstGeom prst="rect">
            <a:avLst/>
          </a:prstGeom>
        </p:spPr>
        <p:txBody>
          <a:bodyPr/>
          <a:lstStyle>
            <a:lvl1pPr marL="0" indent="0">
              <a:buFont typeface="Arial" panose="020B0604020202020204" pitchFamily="34" charset="0"/>
              <a:buNone/>
              <a:defRPr sz="9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Notes: (delete if not required)</a:t>
            </a:r>
          </a:p>
        </p:txBody>
      </p:sp>
      <p:sp>
        <p:nvSpPr>
          <p:cNvPr id="6" name="Text Placeholder 3"/>
          <p:cNvSpPr>
            <a:spLocks noGrp="1"/>
          </p:cNvSpPr>
          <p:nvPr>
            <p:ph type="body" sz="quarter" idx="20" hasCustomPrompt="1"/>
          </p:nvPr>
        </p:nvSpPr>
        <p:spPr>
          <a:xfrm>
            <a:off x="833" y="6"/>
            <a:ext cx="9906000" cy="260647"/>
          </a:xfrm>
          <a:prstGeom prst="rect">
            <a:avLst/>
          </a:prstGeom>
          <a:solidFill>
            <a:srgbClr val="00B496"/>
          </a:solidFill>
          <a:ln>
            <a:noFill/>
          </a:ln>
          <a:effectLst/>
        </p:spPr>
        <p:txBody>
          <a:bodyPr vert="horz" wrap="square" lIns="91419" tIns="45709" rIns="91419" bIns="45709" numCol="1" rtlCol="0" anchor="ctr" anchorCtr="0" compatLnSpc="1">
            <a:prstTxWarp prst="textNoShape">
              <a:avLst/>
            </a:prstTxWarp>
            <a:noAutofit/>
          </a:bodyPr>
          <a:lstStyle>
            <a:lvl1pPr marL="0" indent="0">
              <a:buNone/>
              <a:defRPr lang="en-GB" sz="1200" b="0" dirty="0">
                <a:solidFill>
                  <a:srgbClr val="FFFFFF"/>
                </a:solidFill>
                <a:latin typeface="Calibri" panose="020F0502020204030204" pitchFamily="34" charset="0"/>
                <a:cs typeface="Calibri" panose="020F0502020204030204" pitchFamily="34" charset="0"/>
              </a:defRPr>
            </a:lvl1pPr>
          </a:lstStyle>
          <a:p>
            <a:pPr marL="0" lvl="0"/>
            <a:r>
              <a:rPr lang="en-GB"/>
              <a:t>Navigator bar: click to edit or delete</a:t>
            </a:r>
          </a:p>
        </p:txBody>
      </p:sp>
    </p:spTree>
    <p:extLst>
      <p:ext uri="{BB962C8B-B14F-4D97-AF65-F5344CB8AC3E}">
        <p14:creationId xmlns:p14="http://schemas.microsoft.com/office/powerpoint/2010/main" val="8304732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81069" y="358775"/>
            <a:ext cx="8538765" cy="719136"/>
          </a:xfrm>
          <a:prstGeom prst="rect">
            <a:avLst/>
          </a:prstGeom>
          <a:noFill/>
          <a:ln>
            <a:noFill/>
          </a:ln>
        </p:spPr>
        <p:txBody>
          <a:bodyPr lIns="91404" tIns="91404" rIns="91404" bIns="91404"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097"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192"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289"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384"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body" idx="1"/>
          </p:nvPr>
        </p:nvSpPr>
        <p:spPr>
          <a:xfrm>
            <a:off x="681069" y="1619255"/>
            <a:ext cx="8538765" cy="4317999"/>
          </a:xfrm>
          <a:prstGeom prst="rect">
            <a:avLst/>
          </a:prstGeom>
          <a:noFill/>
          <a:ln>
            <a:noFill/>
          </a:ln>
        </p:spPr>
        <p:txBody>
          <a:bodyPr lIns="91404" tIns="91404" rIns="91404" bIns="91404" anchor="t" anchorCtr="0"/>
          <a:lstStyle>
            <a:lvl1pPr marL="342822" marR="0" lvl="0" indent="-203153"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93" marR="0" lvl="1" indent="-18093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572" marR="0" lvl="2" indent="-112686" algn="l" rtl="0">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863" marR="0" lvl="3" indent="-157126"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519" marR="0" lvl="4"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616" marR="0" lvl="5"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711" marR="0" lvl="6"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809" marR="0" lvl="7"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904" marR="0" lvl="8" indent="-14284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681069" y="6308787"/>
            <a:ext cx="8538765" cy="549275"/>
          </a:xfrm>
          <a:prstGeom prst="rect">
            <a:avLst/>
          </a:prstGeom>
          <a:noFill/>
          <a:ln>
            <a:noFill/>
          </a:ln>
        </p:spPr>
        <p:txBody>
          <a:bodyPr lIns="91404" tIns="91404" rIns="91404" bIns="91404"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097"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192"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289"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384"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548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9672"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096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9344"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defTabSz="914192"/>
            <a:endParaRPr lang="en-GB" dirty="0">
              <a:solidFill>
                <a:srgbClr val="000000"/>
              </a:solidFill>
            </a:endParaRPr>
          </a:p>
        </p:txBody>
      </p:sp>
    </p:spTree>
    <p:extLst>
      <p:ext uri="{BB962C8B-B14F-4D97-AF65-F5344CB8AC3E}">
        <p14:creationId xmlns:p14="http://schemas.microsoft.com/office/powerpoint/2010/main" val="33652770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a:xfrm>
            <a:off x="7099300" y="6356389"/>
            <a:ext cx="2311400" cy="365125"/>
          </a:xfrm>
          <a:prstGeom prst="rect">
            <a:avLst/>
          </a:prstGeom>
        </p:spPr>
        <p:txBody>
          <a:bodyPr lIns="91419" tIns="45709" rIns="91419" bIns="45709"/>
          <a:lstStyle>
            <a:lvl1pPr>
              <a:defRPr/>
            </a:lvl1pPr>
          </a:lstStyle>
          <a:p>
            <a:pPr defTabSz="914192"/>
            <a:fld id="{67DE7D0A-5CC0-CD4F-AD63-02ED5F8284D6}" type="slidenum">
              <a:rPr lang="en-US" smtClean="0">
                <a:solidFill>
                  <a:srgbClr val="000000"/>
                </a:solidFill>
              </a:rPr>
              <a:pPr defTabSz="914192"/>
              <a:t>‹#›</a:t>
            </a:fld>
            <a:endParaRPr lang="en-US" dirty="0">
              <a:solidFill>
                <a:srgbClr val="000000"/>
              </a:solidFill>
            </a:endParaRPr>
          </a:p>
        </p:txBody>
      </p:sp>
      <p:sp>
        <p:nvSpPr>
          <p:cNvPr id="4" name="Content Placeholder 2"/>
          <p:cNvSpPr>
            <a:spLocks noGrp="1"/>
          </p:cNvSpPr>
          <p:nvPr>
            <p:ph idx="1"/>
          </p:nvPr>
        </p:nvSpPr>
        <p:spPr>
          <a:xfrm>
            <a:off x="495315" y="1680295"/>
            <a:ext cx="8495183" cy="39507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2356025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dirty="0">
              <a:solidFill>
                <a:srgbClr val="000000"/>
              </a:solidFill>
            </a:endParaRPr>
          </a:p>
        </p:txBody>
      </p:sp>
    </p:spTree>
    <p:extLst>
      <p:ext uri="{BB962C8B-B14F-4D97-AF65-F5344CB8AC3E}">
        <p14:creationId xmlns:p14="http://schemas.microsoft.com/office/powerpoint/2010/main" val="34319715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2"/>
          <p:cNvSpPr>
            <a:spLocks noGrp="1"/>
          </p:cNvSpPr>
          <p:nvPr>
            <p:ph type="sldNum" sz="quarter" idx="10"/>
          </p:nvPr>
        </p:nvSpPr>
        <p:spPr>
          <a:xfrm>
            <a:off x="7099300" y="6356389"/>
            <a:ext cx="2311400" cy="365125"/>
          </a:xfrm>
          <a:prstGeom prst="rect">
            <a:avLst/>
          </a:prstGeom>
        </p:spPr>
        <p:txBody>
          <a:bodyPr lIns="91419" tIns="45709" rIns="91419" bIns="45709"/>
          <a:lstStyle/>
          <a:p>
            <a:pPr defTabSz="914192"/>
            <a:fld id="{902D5018-2030-2046-84FC-87E41EA86E42}" type="slidenum">
              <a:rPr lang="en-US" smtClean="0">
                <a:solidFill>
                  <a:srgbClr val="0072C6"/>
                </a:solidFill>
              </a:rPr>
              <a:pPr defTabSz="914192"/>
              <a:t>‹#›</a:t>
            </a:fld>
            <a:endParaRPr lang="en-US" dirty="0">
              <a:solidFill>
                <a:srgbClr val="0072C6"/>
              </a:solidFill>
            </a:endParaRPr>
          </a:p>
        </p:txBody>
      </p:sp>
      <p:sp>
        <p:nvSpPr>
          <p:cNvPr id="6" name="Title 1"/>
          <p:cNvSpPr>
            <a:spLocks noGrp="1"/>
          </p:cNvSpPr>
          <p:nvPr>
            <p:ph type="title"/>
          </p:nvPr>
        </p:nvSpPr>
        <p:spPr>
          <a:xfrm>
            <a:off x="495323" y="749916"/>
            <a:ext cx="7969883" cy="667725"/>
          </a:xfrm>
        </p:spPr>
        <p:txBody>
          <a:bodyPr/>
          <a:lstStyle/>
          <a:p>
            <a:r>
              <a:rPr lang="en-GB"/>
              <a:t>Click to edit Master title style</a:t>
            </a:r>
            <a:endParaRPr lang="en-US"/>
          </a:p>
        </p:txBody>
      </p:sp>
    </p:spTree>
    <p:extLst>
      <p:ext uri="{BB962C8B-B14F-4D97-AF65-F5344CB8AC3E}">
        <p14:creationId xmlns:p14="http://schemas.microsoft.com/office/powerpoint/2010/main" val="39516852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0" y="3"/>
          <a:ext cx="171979" cy="158751"/>
        </p:xfrm>
        <a:graphic>
          <a:graphicData uri="http://schemas.openxmlformats.org/presentationml/2006/ole">
            <mc:AlternateContent xmlns:mc="http://schemas.openxmlformats.org/markup-compatibility/2006">
              <mc:Choice xmlns:v="urn:schemas-microsoft-com:vml" Requires="v">
                <p:oleObj spid="_x0000_s26626" name="think-cell Slide" r:id="rId4" imgW="0" imgH="0" progId="TCLayout.ActiveDocument.1">
                  <p:embed/>
                </p:oleObj>
              </mc:Choice>
              <mc:Fallback>
                <p:oleObj name="think-cell Slide" r:id="rId4" imgW="0" imgH="0" progId="TCLayout.ActiveDocument.1">
                  <p:embed/>
                  <p:pic>
                    <p:nvPicPr>
                      <p:cNvPr id="24728"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3"/>
                        <a:ext cx="171979"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descr="logo-a5.gif"/>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20690" y="375333"/>
            <a:ext cx="1102470" cy="686987"/>
          </a:xfrm>
          <a:prstGeom prst="rect">
            <a:avLst/>
          </a:prstGeom>
        </p:spPr>
      </p:pic>
      <p:sp>
        <p:nvSpPr>
          <p:cNvPr id="25" name="Title 9"/>
          <p:cNvSpPr>
            <a:spLocks noGrp="1"/>
          </p:cNvSpPr>
          <p:nvPr>
            <p:ph type="title"/>
          </p:nvPr>
        </p:nvSpPr>
        <p:spPr>
          <a:xfrm>
            <a:off x="624288" y="2480572"/>
            <a:ext cx="8813931" cy="2160735"/>
          </a:xfrm>
        </p:spPr>
        <p:txBody>
          <a:bodyPr/>
          <a:lstStyle>
            <a:lvl1pPr>
              <a:defRPr sz="3100"/>
            </a:lvl1pPr>
          </a:lstStyle>
          <a:p>
            <a:r>
              <a:rPr lang="en-US"/>
              <a:t>Click to edit Master title style</a:t>
            </a:r>
            <a:endParaRPr lang="en-GB"/>
          </a:p>
        </p:txBody>
      </p:sp>
      <p:sp>
        <p:nvSpPr>
          <p:cNvPr id="26" name="Text Placeholder 11"/>
          <p:cNvSpPr>
            <a:spLocks noGrp="1"/>
          </p:cNvSpPr>
          <p:nvPr>
            <p:ph type="body" sz="quarter" idx="10"/>
          </p:nvPr>
        </p:nvSpPr>
        <p:spPr>
          <a:xfrm>
            <a:off x="624288" y="4949758"/>
            <a:ext cx="8813931" cy="991523"/>
          </a:xfrm>
        </p:spPr>
        <p:txBody>
          <a:bodyPr/>
          <a:lstStyle>
            <a:lvl1pPr>
              <a:defRPr sz="2800" b="0">
                <a:solidFill>
                  <a:schemeClr val="accent5"/>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624288" y="5985399"/>
            <a:ext cx="8813931" cy="361031"/>
          </a:xfrm>
        </p:spPr>
        <p:txBody>
          <a:bodyPr/>
          <a:lstStyle>
            <a:lvl1pPr>
              <a:defRPr b="0">
                <a:solidFill>
                  <a:schemeClr val="accent5"/>
                </a:solidFill>
              </a:defRPr>
            </a:lvl1pPr>
          </a:lstStyle>
          <a:p>
            <a:pPr lvl="0"/>
            <a:r>
              <a:rPr lang="en-US"/>
              <a:t>Date</a:t>
            </a:r>
            <a:endParaRPr lang="en-GB"/>
          </a:p>
        </p:txBody>
      </p:sp>
    </p:spTree>
    <p:extLst>
      <p:ext uri="{BB962C8B-B14F-4D97-AF65-F5344CB8AC3E}">
        <p14:creationId xmlns:p14="http://schemas.microsoft.com/office/powerpoint/2010/main" val="31434789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26" y="1592"/>
          <a:ext cx="1587" cy="1587"/>
        </p:xfrm>
        <a:graphic>
          <a:graphicData uri="http://schemas.openxmlformats.org/presentationml/2006/ole">
            <mc:AlternateContent xmlns:mc="http://schemas.openxmlformats.org/markup-compatibility/2006">
              <mc:Choice xmlns:v="urn:schemas-microsoft-com:vml" Requires="v">
                <p:oleObj spid="_x0000_s27650"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46" y="163512"/>
            <a:ext cx="8370209" cy="831851"/>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471263" y="1509714"/>
            <a:ext cx="8963555"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hasCustomPrompt="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add notes or sources</a:t>
            </a:r>
          </a:p>
        </p:txBody>
      </p:sp>
    </p:spTree>
    <p:extLst>
      <p:ext uri="{BB962C8B-B14F-4D97-AF65-F5344CB8AC3E}">
        <p14:creationId xmlns:p14="http://schemas.microsoft.com/office/powerpoint/2010/main" val="29585141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047043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26" y="1592"/>
          <a:ext cx="1587" cy="1587"/>
        </p:xfrm>
        <a:graphic>
          <a:graphicData uri="http://schemas.openxmlformats.org/presentationml/2006/ole">
            <mc:AlternateContent xmlns:mc="http://schemas.openxmlformats.org/markup-compatibility/2006">
              <mc:Choice xmlns:v="urn:schemas-microsoft-com:vml" Requires="v">
                <p:oleObj spid="_x0000_s28674"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46" y="163512"/>
            <a:ext cx="8370209" cy="831851"/>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471263" y="1509714"/>
            <a:ext cx="8963555"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hasCustomPrompt="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add notes or sources</a:t>
            </a:r>
          </a:p>
        </p:txBody>
      </p:sp>
      <p:sp>
        <p:nvSpPr>
          <p:cNvPr id="7" name="Text Placeholder 36"/>
          <p:cNvSpPr>
            <a:spLocks noGrp="1"/>
          </p:cNvSpPr>
          <p:nvPr>
            <p:ph type="body" sz="quarter" idx="4294967295" hasCustomPrompt="1"/>
          </p:nvPr>
        </p:nvSpPr>
        <p:spPr>
          <a:xfrm>
            <a:off x="2140687" y="5545915"/>
            <a:ext cx="5624639" cy="669027"/>
          </a:xfrm>
          <a:prstGeom prst="rect">
            <a:avLst/>
          </a:prstGeom>
          <a:solidFill>
            <a:schemeClr val="accent4"/>
          </a:solidFill>
          <a:ln w="9525" cap="flat" cmpd="sng" algn="ctr">
            <a:noFill/>
            <a:prstDash val="solid"/>
            <a:round/>
            <a:headEnd type="none" w="med" len="med"/>
            <a:tailEnd type="none" w="med" len="med"/>
          </a:ln>
          <a:effectLst/>
        </p:spPr>
        <p:txBody>
          <a:bodyPr vert="horz" wrap="square" lIns="107975" tIns="91419" rIns="107975" bIns="91419"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400" kern="1200" smtClean="0">
                <a:ea typeface="+mn-ea"/>
              </a:defRPr>
            </a:lvl2pPr>
            <a:lvl3pPr>
              <a:defRPr lang="en-US" sz="1400" kern="1200" smtClean="0">
                <a:ea typeface="+mn-ea"/>
              </a:defRPr>
            </a:lvl3pPr>
            <a:lvl4pPr>
              <a:defRPr lang="en-US" sz="1400" kern="1200" smtClean="0">
                <a:ea typeface="+mn-ea"/>
              </a:defRPr>
            </a:lvl4pPr>
            <a:lvl5pPr>
              <a:defRPr lang="en-GB" sz="1400" kern="1200">
                <a:ea typeface="+mn-ea"/>
              </a:defRPr>
            </a:lvl5pPr>
          </a:lstStyle>
          <a:p>
            <a:pPr marL="0" marR="0" lvl="0" indent="0" algn="ctr" latinLnBrk="0"/>
            <a:r>
              <a:rPr lang="en-US"/>
              <a:t>Click to edit text. Use this ‘takeaway box’ to </a:t>
            </a:r>
            <a:r>
              <a:rPr lang="en-US" err="1"/>
              <a:t>summarise</a:t>
            </a:r>
            <a:r>
              <a:rPr lang="en-US"/>
              <a:t> the key message of the slide</a:t>
            </a:r>
            <a:endParaRPr lang="en-GB"/>
          </a:p>
        </p:txBody>
      </p:sp>
      <p:sp>
        <p:nvSpPr>
          <p:cNvPr id="4" name="Text Placeholder 3"/>
          <p:cNvSpPr>
            <a:spLocks noGrp="1"/>
          </p:cNvSpPr>
          <p:nvPr>
            <p:ph type="body" sz="quarter" idx="12" hasCustomPrompt="1"/>
          </p:nvPr>
        </p:nvSpPr>
        <p:spPr>
          <a:xfrm>
            <a:off x="471488" y="995364"/>
            <a:ext cx="8369300" cy="309563"/>
          </a:xfr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US" sz="1600" b="0" kern="0" dirty="0" smtClean="0">
                <a:solidFill>
                  <a:schemeClr val="tx2"/>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29849054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Horizontal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46" y="161368"/>
            <a:ext cx="8370209" cy="833999"/>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21" name="Text Placeholder 20"/>
          <p:cNvSpPr>
            <a:spLocks noGrp="1"/>
          </p:cNvSpPr>
          <p:nvPr>
            <p:ph type="body" sz="quarter" idx="10" hasCustomPrompt="1"/>
          </p:nvPr>
        </p:nvSpPr>
        <p:spPr>
          <a:xfrm>
            <a:off x="2144687" y="3260683"/>
            <a:ext cx="7093441" cy="1512000"/>
          </a:xfrm>
          <a:prstGeom prst="rect">
            <a:avLst/>
          </a:prstGeom>
        </p:spPr>
        <p:txBody>
          <a:bodyPr anchor="ct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5" name="Text Placeholder 2"/>
          <p:cNvSpPr>
            <a:spLocks noGrp="1"/>
          </p:cNvSpPr>
          <p:nvPr>
            <p:ph type="body" idx="1" hasCustomPrompt="1"/>
          </p:nvPr>
        </p:nvSpPr>
        <p:spPr>
          <a:xfrm>
            <a:off x="471224" y="1568495"/>
            <a:ext cx="1601457" cy="1512000"/>
          </a:xfrm>
          <a:prstGeom prst="rect">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Box 1</a:t>
            </a:r>
          </a:p>
        </p:txBody>
      </p:sp>
      <p:sp>
        <p:nvSpPr>
          <p:cNvPr id="12" name="Text Placeholder 20"/>
          <p:cNvSpPr>
            <a:spLocks noGrp="1"/>
          </p:cNvSpPr>
          <p:nvPr>
            <p:ph type="body" sz="quarter" idx="14" hasCustomPrompt="1"/>
          </p:nvPr>
        </p:nvSpPr>
        <p:spPr>
          <a:xfrm>
            <a:off x="2144687" y="1568495"/>
            <a:ext cx="7093441" cy="1512000"/>
          </a:xfrm>
          <a:prstGeom prst="rect">
            <a:avLst/>
          </a:prstGeom>
        </p:spPr>
        <p:txBody>
          <a:bodyPr anchor="ct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8" name="Text Placeholder 2"/>
          <p:cNvSpPr>
            <a:spLocks noGrp="1"/>
          </p:cNvSpPr>
          <p:nvPr>
            <p:ph type="body" idx="15" hasCustomPrompt="1"/>
          </p:nvPr>
        </p:nvSpPr>
        <p:spPr>
          <a:xfrm>
            <a:off x="471224" y="3260683"/>
            <a:ext cx="1601457" cy="1512000"/>
          </a:xfrm>
          <a:prstGeom prst="rect">
            <a:avLst/>
          </a:prstGeom>
          <a:solidFill>
            <a:schemeClr val="accent4"/>
          </a:solidFill>
        </p:spPr>
        <p:txBody>
          <a:bodyPr lIns="71983" rIns="71983" anchor="ctr"/>
          <a:lstStyle>
            <a:lvl1pPr marL="0" indent="0" algn="ctr">
              <a:spcBef>
                <a:spcPts val="0"/>
              </a:spcBef>
              <a:buNone/>
              <a:defRPr sz="1600" b="1" u="none" baseline="0">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Box 2</a:t>
            </a:r>
          </a:p>
        </p:txBody>
      </p:sp>
      <p:sp>
        <p:nvSpPr>
          <p:cNvPr id="11" name="Text Placeholder 20"/>
          <p:cNvSpPr>
            <a:spLocks noGrp="1"/>
          </p:cNvSpPr>
          <p:nvPr>
            <p:ph type="body" sz="quarter" idx="18" hasCustomPrompt="1"/>
          </p:nvPr>
        </p:nvSpPr>
        <p:spPr>
          <a:xfrm>
            <a:off x="2144687" y="4952871"/>
            <a:ext cx="7093441" cy="1512000"/>
          </a:xfrm>
          <a:prstGeom prst="rect">
            <a:avLst/>
          </a:prstGeom>
        </p:spPr>
        <p:txBody>
          <a:bodyPr anchor="ct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3" name="Text Placeholder 2"/>
          <p:cNvSpPr>
            <a:spLocks noGrp="1"/>
          </p:cNvSpPr>
          <p:nvPr>
            <p:ph type="body" idx="19" hasCustomPrompt="1"/>
          </p:nvPr>
        </p:nvSpPr>
        <p:spPr>
          <a:xfrm>
            <a:off x="471224" y="4952871"/>
            <a:ext cx="1601457" cy="1512000"/>
          </a:xfrm>
          <a:prstGeom prst="rect">
            <a:avLst/>
          </a:prstGeom>
          <a:solidFill>
            <a:schemeClr val="accent4"/>
          </a:solidFill>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 Box 3</a:t>
            </a:r>
          </a:p>
        </p:txBody>
      </p:sp>
    </p:spTree>
    <p:extLst>
      <p:ext uri="{BB962C8B-B14F-4D97-AF65-F5344CB8AC3E}">
        <p14:creationId xmlns:p14="http://schemas.microsoft.com/office/powerpoint/2010/main" val="18818267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46" y="161368"/>
            <a:ext cx="8370209" cy="833999"/>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p:nvPr>
        </p:nvSpPr>
        <p:spPr>
          <a:xfrm>
            <a:off x="471223" y="1568497"/>
            <a:ext cx="3051907" cy="529247"/>
          </a:xfrm>
          <a:prstGeom prst="homePlate">
            <a:avLst>
              <a:gd name="adj" fmla="val 37104"/>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a:t>
            </a:r>
          </a:p>
        </p:txBody>
      </p:sp>
      <p:sp>
        <p:nvSpPr>
          <p:cNvPr id="12" name="Text Placeholder 20"/>
          <p:cNvSpPr>
            <a:spLocks noGrp="1"/>
          </p:cNvSpPr>
          <p:nvPr>
            <p:ph type="body" sz="quarter" idx="14" hasCustomPrompt="1"/>
          </p:nvPr>
        </p:nvSpPr>
        <p:spPr>
          <a:xfrm>
            <a:off x="471224" y="2193263"/>
            <a:ext cx="2809859" cy="3562081"/>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0" name="Text Placeholder 2"/>
          <p:cNvSpPr>
            <a:spLocks noGrp="1"/>
          </p:cNvSpPr>
          <p:nvPr>
            <p:ph type="body" idx="20"/>
          </p:nvPr>
        </p:nvSpPr>
        <p:spPr>
          <a:xfrm>
            <a:off x="3385453" y="1568497"/>
            <a:ext cx="3051907" cy="529247"/>
          </a:xfrm>
          <a:prstGeom prst="chevron">
            <a:avLst>
              <a:gd name="adj" fmla="val 37296"/>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a:t>
            </a:r>
          </a:p>
        </p:txBody>
      </p:sp>
      <p:sp>
        <p:nvSpPr>
          <p:cNvPr id="14" name="Text Placeholder 2"/>
          <p:cNvSpPr>
            <a:spLocks noGrp="1"/>
          </p:cNvSpPr>
          <p:nvPr>
            <p:ph type="body" idx="21"/>
          </p:nvPr>
        </p:nvSpPr>
        <p:spPr>
          <a:xfrm>
            <a:off x="6303464" y="1568497"/>
            <a:ext cx="3051907" cy="529247"/>
          </a:xfrm>
          <a:prstGeom prst="chevron">
            <a:avLst>
              <a:gd name="adj" fmla="val 37296"/>
            </a:avLst>
          </a:prstGeom>
          <a:solidFill>
            <a:schemeClr val="accent4"/>
          </a:solidFill>
          <a:ln>
            <a:noFill/>
          </a:ln>
        </p:spPr>
        <p:txBody>
          <a:bodyPr lIns="71983" rIns="71983" anchor="ctr"/>
          <a:lstStyle>
            <a:lvl1pPr marL="0" indent="0" algn="ctr">
              <a:spcBef>
                <a:spcPts val="0"/>
              </a:spcBef>
              <a:buNone/>
              <a:defRPr sz="1600" b="1" u="none">
                <a:solidFill>
                  <a:schemeClr val="bg1"/>
                </a:solidFill>
              </a:defRPr>
            </a:lvl1pPr>
            <a:lvl2pPr marL="457097" indent="0">
              <a:buNone/>
              <a:defRPr sz="1800">
                <a:solidFill>
                  <a:schemeClr val="tx1">
                    <a:tint val="75000"/>
                  </a:schemeClr>
                </a:solidFill>
              </a:defRPr>
            </a:lvl2pPr>
            <a:lvl3pPr marL="914192" indent="0">
              <a:buNone/>
              <a:defRPr sz="1600">
                <a:solidFill>
                  <a:schemeClr val="tx1">
                    <a:tint val="75000"/>
                  </a:schemeClr>
                </a:solidFill>
              </a:defRPr>
            </a:lvl3pPr>
            <a:lvl4pPr marL="1371289" indent="0">
              <a:buNone/>
              <a:defRPr sz="1400">
                <a:solidFill>
                  <a:schemeClr val="tx1">
                    <a:tint val="75000"/>
                  </a:schemeClr>
                </a:solidFill>
              </a:defRPr>
            </a:lvl4pPr>
            <a:lvl5pPr marL="1828384" indent="0">
              <a:buNone/>
              <a:defRPr sz="1400">
                <a:solidFill>
                  <a:schemeClr val="tx1">
                    <a:tint val="75000"/>
                  </a:schemeClr>
                </a:solidFill>
              </a:defRPr>
            </a:lvl5pPr>
            <a:lvl6pPr marL="2285480" indent="0">
              <a:buNone/>
              <a:defRPr sz="1400">
                <a:solidFill>
                  <a:schemeClr val="tx1">
                    <a:tint val="75000"/>
                  </a:schemeClr>
                </a:solidFill>
              </a:defRPr>
            </a:lvl6pPr>
            <a:lvl7pPr marL="2742576" indent="0">
              <a:buNone/>
              <a:defRPr sz="1400">
                <a:solidFill>
                  <a:schemeClr val="tx1">
                    <a:tint val="75000"/>
                  </a:schemeClr>
                </a:solidFill>
              </a:defRPr>
            </a:lvl7pPr>
            <a:lvl8pPr marL="3199672" indent="0">
              <a:buNone/>
              <a:defRPr sz="1400">
                <a:solidFill>
                  <a:schemeClr val="tx1">
                    <a:tint val="75000"/>
                  </a:schemeClr>
                </a:solidFill>
              </a:defRPr>
            </a:lvl8pPr>
            <a:lvl9pPr marL="3656768" indent="0">
              <a:buNone/>
              <a:defRPr sz="1400">
                <a:solidFill>
                  <a:schemeClr val="tx1">
                    <a:tint val="75000"/>
                  </a:schemeClr>
                </a:solidFill>
              </a:defRPr>
            </a:lvl9pPr>
          </a:lstStyle>
          <a:p>
            <a:pPr lvl="0"/>
            <a:r>
              <a:rPr lang="en-US"/>
              <a:t>Click to edit</a:t>
            </a:r>
          </a:p>
        </p:txBody>
      </p:sp>
      <p:sp>
        <p:nvSpPr>
          <p:cNvPr id="16" name="Text Placeholder 20"/>
          <p:cNvSpPr>
            <a:spLocks noGrp="1"/>
          </p:cNvSpPr>
          <p:nvPr>
            <p:ph type="body" sz="quarter" idx="22" hasCustomPrompt="1"/>
          </p:nvPr>
        </p:nvSpPr>
        <p:spPr>
          <a:xfrm>
            <a:off x="3412323" y="2193263"/>
            <a:ext cx="2809859" cy="3562081"/>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7" name="Text Placeholder 20"/>
          <p:cNvSpPr>
            <a:spLocks noGrp="1"/>
          </p:cNvSpPr>
          <p:nvPr>
            <p:ph type="body" sz="quarter" idx="23" hasCustomPrompt="1"/>
          </p:nvPr>
        </p:nvSpPr>
        <p:spPr>
          <a:xfrm>
            <a:off x="6339983" y="2193263"/>
            <a:ext cx="2809859" cy="3562081"/>
          </a:xfrm>
          <a:prstGeom prst="rect">
            <a:avLst/>
          </a:prstGeom>
        </p:spPr>
        <p:txBody>
          <a:bodyPr/>
          <a:lstStyle>
            <a:lvl1pPr marL="0" indent="0">
              <a:buFont typeface="Arial" panose="020B0604020202020204" pitchFamily="34" charset="0"/>
              <a:buNone/>
              <a:defRPr sz="1400" b="1"/>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Tree>
    <p:extLst>
      <p:ext uri="{BB962C8B-B14F-4D97-AF65-F5344CB8AC3E}">
        <p14:creationId xmlns:p14="http://schemas.microsoft.com/office/powerpoint/2010/main" val="25051851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46" y="161368"/>
            <a:ext cx="8370209" cy="833999"/>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hasCustomPrompt="1"/>
          </p:nvPr>
        </p:nvSpPr>
        <p:spPr>
          <a:xfrm>
            <a:off x="471222" y="1568498"/>
            <a:ext cx="3960002"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19" bIns="91419" rtlCol="0" anchor="b" anchorCtr="0">
            <a:noAutofit/>
          </a:bodyPr>
          <a:lstStyle>
            <a:lvl1pPr algn="ctr">
              <a:defRPr lang="en-US" kern="1200" dirty="0" smtClean="0">
                <a:solidFill>
                  <a:srgbClr val="000000"/>
                </a:solidFill>
              </a:defRPr>
            </a:lvl1pPr>
          </a:lstStyle>
          <a:p>
            <a:pPr lvl="0" algn="ctr"/>
            <a:r>
              <a:rPr lang="en-US"/>
              <a:t>Click to edit Box 1</a:t>
            </a:r>
          </a:p>
        </p:txBody>
      </p:sp>
      <p:sp>
        <p:nvSpPr>
          <p:cNvPr id="18" name="Text Placeholder 2"/>
          <p:cNvSpPr>
            <a:spLocks noGrp="1"/>
          </p:cNvSpPr>
          <p:nvPr>
            <p:ph type="body" idx="15" hasCustomPrompt="1"/>
          </p:nvPr>
        </p:nvSpPr>
        <p:spPr>
          <a:xfrm>
            <a:off x="5365376" y="1568498"/>
            <a:ext cx="3872752"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vert="horz" wrap="square" lIns="0" tIns="91419" rIns="0" bIns="91419" numCol="1" rtlCol="0" anchor="b" anchorCtr="0" compatLnSpc="1">
            <a:prstTxWarp prst="textNoShape">
              <a:avLst/>
            </a:prstTxWarp>
            <a:noAutofit/>
          </a:bodyPr>
          <a:lstStyle>
            <a:lvl1pPr algn="ctr">
              <a:defRPr lang="en-US" kern="1200" dirty="0" smtClean="0">
                <a:solidFill>
                  <a:srgbClr val="000000"/>
                </a:solidFill>
              </a:defRPr>
            </a:lvl1pPr>
          </a:lstStyle>
          <a:p>
            <a:pPr lvl="0" algn="ctr"/>
            <a:r>
              <a:rPr lang="en-US"/>
              <a:t>Click to edit Box 2</a:t>
            </a:r>
          </a:p>
        </p:txBody>
      </p:sp>
    </p:spTree>
    <p:extLst>
      <p:ext uri="{BB962C8B-B14F-4D97-AF65-F5344CB8AC3E}">
        <p14:creationId xmlns:p14="http://schemas.microsoft.com/office/powerpoint/2010/main" val="15967457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626" y="1592"/>
          <a:ext cx="1587" cy="1587"/>
        </p:xfrm>
        <a:graphic>
          <a:graphicData uri="http://schemas.openxmlformats.org/presentationml/2006/ole">
            <mc:AlternateContent xmlns:mc="http://schemas.openxmlformats.org/markup-compatibility/2006">
              <mc:Choice xmlns:v="urn:schemas-microsoft-com:vml" Requires="v">
                <p:oleObj spid="_x0000_s29698"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471227" y="1568497"/>
            <a:ext cx="3937005" cy="529247"/>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57" name="Text Placeholder 12"/>
          <p:cNvSpPr>
            <a:spLocks noGrp="1"/>
          </p:cNvSpPr>
          <p:nvPr>
            <p:ph type="body" sz="quarter" idx="14"/>
          </p:nvPr>
        </p:nvSpPr>
        <p:spPr>
          <a:xfrm>
            <a:off x="471227" y="2097754"/>
            <a:ext cx="3937005" cy="1614467"/>
          </a:xfrm>
          <a:solidFill>
            <a:schemeClr val="bg1">
              <a:lumMod val="95000"/>
            </a:schemeClr>
          </a:solidFill>
        </p:spPr>
        <p:txBody>
          <a:bodyPr lIns="71983" tIns="89979" rIns="71983" bIns="71983"/>
          <a:lstStyle>
            <a:lvl1pPr>
              <a:defRPr sz="1400"/>
            </a:lvl1pPr>
          </a:lstStyle>
          <a:p>
            <a:r>
              <a:rPr lang="en-GB"/>
              <a:t>Box</a:t>
            </a:r>
          </a:p>
        </p:txBody>
      </p:sp>
      <p:sp>
        <p:nvSpPr>
          <p:cNvPr id="58" name="Title 1"/>
          <p:cNvSpPr>
            <a:spLocks noGrp="1"/>
          </p:cNvSpPr>
          <p:nvPr>
            <p:ph type="title" hasCustomPrompt="1"/>
          </p:nvPr>
        </p:nvSpPr>
        <p:spPr>
          <a:xfrm>
            <a:off x="471246" y="161368"/>
            <a:ext cx="8370209" cy="833999"/>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60" name="Text Placeholder 20"/>
          <p:cNvSpPr>
            <a:spLocks noGrp="1"/>
          </p:cNvSpPr>
          <p:nvPr>
            <p:ph type="body" sz="quarter" idx="11" hasCustomPrompt="1"/>
          </p:nvPr>
        </p:nvSpPr>
        <p:spPr>
          <a:xfrm>
            <a:off x="471223" y="6293224"/>
            <a:ext cx="8963572" cy="304128"/>
          </a:xfrm>
          <a:prstGeom prst="rect">
            <a:avLst/>
          </a:prstGeom>
        </p:spPr>
        <p:txBody>
          <a:bodyPr anchor="b"/>
          <a:lstStyle>
            <a:lvl1pPr marL="0" indent="0">
              <a:buFont typeface="Arial" panose="020B0604020202020204" pitchFamily="34" charset="0"/>
              <a:buNone/>
              <a:defRPr sz="1100" b="0"/>
            </a:lvl1pPr>
            <a:lvl2pPr marL="360281" indent="-184108">
              <a:buFont typeface="Arial" panose="020B0604020202020204" pitchFamily="34" charset="0"/>
              <a:buChar char="•"/>
              <a:defRPr sz="1400"/>
            </a:lvl2pPr>
            <a:lvl3pPr marL="720561" indent="-277749">
              <a:buFont typeface="Courier New" panose="02070309020205020404" pitchFamily="49" charset="0"/>
              <a:buChar char="o"/>
              <a:defRPr sz="1400" baseline="0"/>
            </a:lvl3pPr>
          </a:lstStyle>
          <a:p>
            <a:pPr lvl="0"/>
            <a:r>
              <a:rPr lang="en-US"/>
              <a:t>Click to add notes or sources</a:t>
            </a:r>
          </a:p>
        </p:txBody>
      </p:sp>
      <p:sp>
        <p:nvSpPr>
          <p:cNvPr id="61" name="Text Placeholder 10"/>
          <p:cNvSpPr>
            <a:spLocks noGrp="1"/>
          </p:cNvSpPr>
          <p:nvPr>
            <p:ph type="body" idx="15"/>
          </p:nvPr>
        </p:nvSpPr>
        <p:spPr>
          <a:xfrm>
            <a:off x="5191139" y="1568497"/>
            <a:ext cx="3937005" cy="529247"/>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2" name="Text Placeholder 12"/>
          <p:cNvSpPr>
            <a:spLocks noGrp="1"/>
          </p:cNvSpPr>
          <p:nvPr>
            <p:ph type="body" sz="quarter" idx="16"/>
          </p:nvPr>
        </p:nvSpPr>
        <p:spPr>
          <a:xfrm>
            <a:off x="5191139" y="2097754"/>
            <a:ext cx="3937005" cy="1614467"/>
          </a:xfrm>
          <a:solidFill>
            <a:schemeClr val="bg1">
              <a:lumMod val="95000"/>
            </a:schemeClr>
          </a:solidFill>
        </p:spPr>
        <p:txBody>
          <a:bodyPr lIns="71983" tIns="89979" rIns="71983" bIns="71983"/>
          <a:lstStyle>
            <a:lvl1pPr>
              <a:defRPr sz="1400"/>
            </a:lvl1pPr>
          </a:lstStyle>
          <a:p>
            <a:r>
              <a:rPr lang="en-GB"/>
              <a:t>Box</a:t>
            </a:r>
          </a:p>
        </p:txBody>
      </p:sp>
      <p:sp>
        <p:nvSpPr>
          <p:cNvPr id="63" name="Text Placeholder 10"/>
          <p:cNvSpPr>
            <a:spLocks noGrp="1"/>
          </p:cNvSpPr>
          <p:nvPr>
            <p:ph type="body" idx="17"/>
          </p:nvPr>
        </p:nvSpPr>
        <p:spPr>
          <a:xfrm>
            <a:off x="471227" y="3962072"/>
            <a:ext cx="3937005" cy="529247"/>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4" name="Text Placeholder 12"/>
          <p:cNvSpPr>
            <a:spLocks noGrp="1"/>
          </p:cNvSpPr>
          <p:nvPr>
            <p:ph type="body" sz="quarter" idx="18"/>
          </p:nvPr>
        </p:nvSpPr>
        <p:spPr>
          <a:xfrm>
            <a:off x="471227" y="4491331"/>
            <a:ext cx="3937005" cy="1614467"/>
          </a:xfrm>
          <a:solidFill>
            <a:schemeClr val="bg1">
              <a:lumMod val="95000"/>
            </a:schemeClr>
          </a:solidFill>
        </p:spPr>
        <p:txBody>
          <a:bodyPr lIns="71983" tIns="89979" rIns="71983" bIns="71983"/>
          <a:lstStyle>
            <a:lvl1pPr>
              <a:defRPr sz="1400"/>
            </a:lvl1pPr>
          </a:lstStyle>
          <a:p>
            <a:r>
              <a:rPr lang="en-GB"/>
              <a:t>Box</a:t>
            </a:r>
          </a:p>
        </p:txBody>
      </p:sp>
      <p:sp>
        <p:nvSpPr>
          <p:cNvPr id="65" name="Text Placeholder 10"/>
          <p:cNvSpPr>
            <a:spLocks noGrp="1"/>
          </p:cNvSpPr>
          <p:nvPr>
            <p:ph type="body" idx="19"/>
          </p:nvPr>
        </p:nvSpPr>
        <p:spPr>
          <a:xfrm>
            <a:off x="5191139" y="3962072"/>
            <a:ext cx="3937005" cy="529247"/>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6" name="Text Placeholder 12"/>
          <p:cNvSpPr>
            <a:spLocks noGrp="1"/>
          </p:cNvSpPr>
          <p:nvPr>
            <p:ph type="body" sz="quarter" idx="20"/>
          </p:nvPr>
        </p:nvSpPr>
        <p:spPr>
          <a:xfrm>
            <a:off x="5191139" y="4491331"/>
            <a:ext cx="3937005" cy="1614467"/>
          </a:xfrm>
          <a:solidFill>
            <a:schemeClr val="bg1">
              <a:lumMod val="95000"/>
            </a:schemeClr>
          </a:solidFill>
        </p:spPr>
        <p:txBody>
          <a:bodyPr lIns="71983" tIns="89979" rIns="71983" bIns="71983"/>
          <a:lstStyle>
            <a:lvl1pPr>
              <a:defRPr sz="1400"/>
            </a:lvl1pPr>
          </a:lstStyle>
          <a:p>
            <a:r>
              <a:rPr lang="en-GB"/>
              <a:t>Box</a:t>
            </a:r>
          </a:p>
        </p:txBody>
      </p:sp>
    </p:spTree>
    <p:extLst>
      <p:ext uri="{BB962C8B-B14F-4D97-AF65-F5344CB8AC3E}">
        <p14:creationId xmlns:p14="http://schemas.microsoft.com/office/powerpoint/2010/main" val="30209676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26" y="1592"/>
          <a:ext cx="1587" cy="1587"/>
        </p:xfrm>
        <a:graphic>
          <a:graphicData uri="http://schemas.openxmlformats.org/presentationml/2006/ole">
            <mc:AlternateContent xmlns:mc="http://schemas.openxmlformats.org/markup-compatibility/2006">
              <mc:Choice xmlns:v="urn:schemas-microsoft-com:vml" Requires="v">
                <p:oleObj spid="_x0000_s30722"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471488" y="2437837"/>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2</a:t>
            </a:r>
            <a:endParaRPr lang="en-GB"/>
          </a:p>
        </p:txBody>
      </p:sp>
      <p:sp>
        <p:nvSpPr>
          <p:cNvPr id="13" name="Text Placeholder 4"/>
          <p:cNvSpPr>
            <a:spLocks noGrp="1"/>
          </p:cNvSpPr>
          <p:nvPr>
            <p:ph type="body" sz="quarter" idx="11" hasCustomPrompt="1"/>
          </p:nvPr>
        </p:nvSpPr>
        <p:spPr>
          <a:xfrm>
            <a:off x="471488" y="3166604"/>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3</a:t>
            </a:r>
            <a:endParaRPr lang="en-GB"/>
          </a:p>
        </p:txBody>
      </p:sp>
      <p:sp>
        <p:nvSpPr>
          <p:cNvPr id="14" name="Text Placeholder 4"/>
          <p:cNvSpPr>
            <a:spLocks noGrp="1"/>
          </p:cNvSpPr>
          <p:nvPr>
            <p:ph type="body" sz="quarter" idx="12" hasCustomPrompt="1"/>
          </p:nvPr>
        </p:nvSpPr>
        <p:spPr>
          <a:xfrm>
            <a:off x="471488" y="3895400"/>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smtClean="0">
                <a:solidFill>
                  <a:schemeClr val="tx2"/>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This section</a:t>
            </a:r>
            <a:endParaRPr lang="en-GB"/>
          </a:p>
        </p:txBody>
      </p:sp>
      <p:sp>
        <p:nvSpPr>
          <p:cNvPr id="15" name="Text Placeholder 4"/>
          <p:cNvSpPr>
            <a:spLocks noGrp="1"/>
          </p:cNvSpPr>
          <p:nvPr>
            <p:ph type="body" sz="quarter" idx="13" hasCustomPrompt="1"/>
          </p:nvPr>
        </p:nvSpPr>
        <p:spPr>
          <a:xfrm>
            <a:off x="471488" y="4624242"/>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5</a:t>
            </a:r>
            <a:endParaRPr lang="en-GB"/>
          </a:p>
        </p:txBody>
      </p:sp>
      <p:sp>
        <p:nvSpPr>
          <p:cNvPr id="16" name="Text Placeholder 4"/>
          <p:cNvSpPr>
            <a:spLocks noGrp="1"/>
          </p:cNvSpPr>
          <p:nvPr>
            <p:ph type="body" sz="quarter" idx="14" hasCustomPrompt="1"/>
          </p:nvPr>
        </p:nvSpPr>
        <p:spPr>
          <a:xfrm>
            <a:off x="471488" y="1708995"/>
            <a:ext cx="8369300" cy="644525"/>
          </a:xfrm>
          <a:noFill/>
          <a:ln w="9525" algn="ctr">
            <a:noFill/>
            <a:miter lim="800000"/>
            <a:headEnd/>
            <a:tailEnd/>
          </a:ln>
          <a:effectLst/>
        </p:spPr>
        <p:txBody>
          <a:bodyPr vert="horz" wrap="square" lIns="0" tIns="44429" rIns="0" bIns="44429" numCol="1" anchor="ctr" anchorCtr="0" compatLnSpc="1">
            <a:prstTxWarp prst="textNoShape">
              <a:avLst/>
            </a:prstTxWarp>
          </a:bodyPr>
          <a:lstStyle>
            <a:lvl1pPr>
              <a:defRPr lang="en-US" sz="2000" baseline="0" smtClean="0">
                <a:solidFill>
                  <a:schemeClr val="bg1">
                    <a:lumMod val="75000"/>
                  </a:schemeClr>
                </a:solidFill>
                <a:latin typeface="+mj-lt"/>
                <a:ea typeface="+mj-ea"/>
                <a:cs typeface="+mj-cs"/>
              </a:defRPr>
            </a:lvl1pPr>
            <a:lvl2pPr>
              <a:defRPr lang="en-US" sz="2300" b="1" smtClean="0">
                <a:solidFill>
                  <a:schemeClr val="tx2"/>
                </a:solidFill>
                <a:latin typeface="Trebuchet MS" pitchFamily="34" charset="0"/>
                <a:cs typeface="Arial" charset="0"/>
              </a:defRPr>
            </a:lvl2pPr>
            <a:lvl3pPr>
              <a:defRPr lang="en-US" sz="2300" b="1" smtClean="0">
                <a:solidFill>
                  <a:schemeClr val="tx2"/>
                </a:solidFill>
                <a:latin typeface="Trebuchet MS" pitchFamily="34" charset="0"/>
                <a:cs typeface="Arial" charset="0"/>
              </a:defRPr>
            </a:lvl3pPr>
            <a:lvl4pPr>
              <a:defRPr lang="en-US" sz="2300" b="1" smtClean="0">
                <a:solidFill>
                  <a:schemeClr val="tx2"/>
                </a:solidFill>
                <a:latin typeface="Trebuchet MS" pitchFamily="34" charset="0"/>
                <a:cs typeface="Arial" charset="0"/>
              </a:defRPr>
            </a:lvl4pPr>
            <a:lvl5pPr>
              <a:defRPr lang="en-GB" sz="2300" b="1">
                <a:solidFill>
                  <a:schemeClr val="tx2"/>
                </a:solidFill>
                <a:latin typeface="Trebuchet MS" pitchFamily="34" charset="0"/>
                <a:cs typeface="Arial" charset="0"/>
              </a:defRPr>
            </a:lvl5pPr>
          </a:lstStyle>
          <a:p>
            <a:pPr lvl="0">
              <a:spcBef>
                <a:spcPct val="0"/>
              </a:spcBef>
            </a:pPr>
            <a:r>
              <a:rPr lang="en-US"/>
              <a:t>Section 1</a:t>
            </a:r>
            <a:endParaRPr lang="en-GB"/>
          </a:p>
        </p:txBody>
      </p:sp>
    </p:spTree>
    <p:extLst>
      <p:ext uri="{BB962C8B-B14F-4D97-AF65-F5344CB8AC3E}">
        <p14:creationId xmlns:p14="http://schemas.microsoft.com/office/powerpoint/2010/main" val="1564649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theme" Target="../theme/theme10.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image" Target="../media/image8.jpg"/><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image" Target="../media/image7.png"/><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theme" Target="../theme/theme11.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theme" Target="../theme/theme12.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vmlDrawing" Target="../drawings/vmlDrawing1.v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image" Target="../media/image1.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1.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tags" Target="../tags/tag9.xml"/><Relationship Id="rId3" Type="http://schemas.openxmlformats.org/officeDocument/2006/relationships/slideLayout" Target="../slideLayouts/slideLayout63.xml"/><Relationship Id="rId21" Type="http://schemas.openxmlformats.org/officeDocument/2006/relationships/image" Target="../media/image2.png"/><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vmlDrawing" Target="../drawings/vmlDrawing9.vml"/><Relationship Id="rId2" Type="http://schemas.openxmlformats.org/officeDocument/2006/relationships/slideLayout" Target="../slideLayouts/slideLayout62.xml"/><Relationship Id="rId16" Type="http://schemas.openxmlformats.org/officeDocument/2006/relationships/theme" Target="../theme/theme6.xml"/><Relationship Id="rId20" Type="http://schemas.openxmlformats.org/officeDocument/2006/relationships/image" Target="../media/image1.emf"/><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oleObject" Target="../embeddings/oleObject9.bin"/><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tags" Target="../tags/tag17.xml"/><Relationship Id="rId3" Type="http://schemas.openxmlformats.org/officeDocument/2006/relationships/slideLayout" Target="../slideLayouts/slideLayout78.xml"/><Relationship Id="rId21" Type="http://schemas.openxmlformats.org/officeDocument/2006/relationships/image" Target="../media/image2.png"/><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vmlDrawing" Target="../drawings/vmlDrawing17.vml"/><Relationship Id="rId2" Type="http://schemas.openxmlformats.org/officeDocument/2006/relationships/slideLayout" Target="../slideLayouts/slideLayout77.xml"/><Relationship Id="rId16" Type="http://schemas.openxmlformats.org/officeDocument/2006/relationships/theme" Target="../theme/theme7.xml"/><Relationship Id="rId20" Type="http://schemas.openxmlformats.org/officeDocument/2006/relationships/image" Target="../media/image1.emf"/><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oleObject" Target="../embeddings/oleObject17.bin"/><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oleObject" Target="../embeddings/oleObject25.bin"/><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tags" Target="../tags/tag25.xml"/><Relationship Id="rId2" Type="http://schemas.openxmlformats.org/officeDocument/2006/relationships/slideLayout" Target="../slideLayouts/slideLayout92.xml"/><Relationship Id="rId16" Type="http://schemas.openxmlformats.org/officeDocument/2006/relationships/vmlDrawing" Target="../drawings/vmlDrawing25.vml"/><Relationship Id="rId20" Type="http://schemas.openxmlformats.org/officeDocument/2006/relationships/image" Target="../media/image2.pn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theme" Target="../theme/theme8.xml"/><Relationship Id="rId10" Type="http://schemas.openxmlformats.org/officeDocument/2006/relationships/slideLayout" Target="../slideLayouts/slideLayout100.xml"/><Relationship Id="rId19" Type="http://schemas.openxmlformats.org/officeDocument/2006/relationships/image" Target="../media/image1.emf"/><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vmlDrawing" Target="../drawings/vmlDrawing33.vml"/><Relationship Id="rId3" Type="http://schemas.openxmlformats.org/officeDocument/2006/relationships/slideLayout" Target="../slideLayouts/slideLayout107.xml"/><Relationship Id="rId21" Type="http://schemas.openxmlformats.org/officeDocument/2006/relationships/image" Target="../media/image1.emf"/><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theme" Target="../theme/theme9.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oleObject" Target="../embeddings/oleObject33.bin"/><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19" Type="http://schemas.openxmlformats.org/officeDocument/2006/relationships/tags" Target="../tags/tag3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681069" y="1619262"/>
            <a:ext cx="8538765" cy="4317999"/>
          </a:xfrm>
          <a:prstGeom prst="rect">
            <a:avLst/>
          </a:prstGeom>
          <a:noFill/>
          <a:ln>
            <a:noFill/>
          </a:ln>
        </p:spPr>
        <p:txBody>
          <a:bodyPr lIns="91382" tIns="91382" rIns="91382" bIns="91382" anchor="t" anchorCtr="0"/>
          <a:lstStyle>
            <a:lvl1pPr marL="342900" marR="0" lvl="0" indent="-203200"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775" marR="0" lvl="1" indent="-18097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713" marR="0" lvl="2" indent="-11271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2" name="Shape 22"/>
          <p:cNvSpPr txBox="1"/>
          <p:nvPr/>
        </p:nvSpPr>
        <p:spPr>
          <a:xfrm>
            <a:off x="0" y="6308866"/>
            <a:ext cx="9906000" cy="550861"/>
          </a:xfrm>
          <a:prstGeom prst="rect">
            <a:avLst/>
          </a:prstGeom>
          <a:solidFill>
            <a:srgbClr val="01D1AE"/>
          </a:solidFill>
          <a:ln>
            <a:noFill/>
          </a:ln>
        </p:spPr>
        <p:txBody>
          <a:bodyPr lIns="91382" tIns="45679" rIns="91382" bIns="45679" anchor="ctr" anchorCtr="0">
            <a:noAutofit/>
          </a:bodyPr>
          <a:lstStyle/>
          <a:p>
            <a:endParaRPr sz="1200" kern="0" dirty="0">
              <a:solidFill>
                <a:srgbClr val="000000"/>
              </a:solidFill>
              <a:ea typeface="Arial"/>
              <a:cs typeface="Arial"/>
              <a:sym typeface="Arial"/>
            </a:endParaRPr>
          </a:p>
        </p:txBody>
      </p:sp>
      <p:sp>
        <p:nvSpPr>
          <p:cNvPr id="23" name="Shape 23"/>
          <p:cNvSpPr txBox="1"/>
          <p:nvPr/>
        </p:nvSpPr>
        <p:spPr>
          <a:xfrm>
            <a:off x="6" y="6308866"/>
            <a:ext cx="584728" cy="550861"/>
          </a:xfrm>
          <a:prstGeom prst="rect">
            <a:avLst/>
          </a:prstGeom>
          <a:noFill/>
          <a:ln>
            <a:noFill/>
          </a:ln>
        </p:spPr>
        <p:txBody>
          <a:bodyPr lIns="179920" tIns="0" rIns="0" bIns="0" anchor="ctr" anchorCtr="0">
            <a:noAutofit/>
          </a:bodyPr>
          <a:lstStyle/>
          <a:p>
            <a:pPr>
              <a:buClr>
                <a:srgbClr val="FFFFFF"/>
              </a:buClr>
              <a:buSzPct val="25000"/>
              <a:buFont typeface="Arial"/>
              <a:buNone/>
            </a:pPr>
            <a:fld id="{00000000-1234-1234-1234-123412341234}" type="slidenum">
              <a:rPr lang="en-US" sz="1200" kern="0">
                <a:solidFill>
                  <a:srgbClr val="FFFFFF"/>
                </a:solidFill>
                <a:ea typeface="Arial"/>
                <a:cs typeface="Arial"/>
                <a:sym typeface="Arial"/>
              </a:rPr>
              <a:pPr>
                <a:buClr>
                  <a:srgbClr val="FFFFFF"/>
                </a:buClr>
                <a:buSzPct val="25000"/>
                <a:buFont typeface="Arial"/>
                <a:buNone/>
              </a:pPr>
              <a:t>‹#›</a:t>
            </a:fld>
            <a:endParaRPr lang="en-US" sz="1200" kern="0" dirty="0">
              <a:solidFill>
                <a:srgbClr val="FFFFFF"/>
              </a:solidFill>
              <a:ea typeface="Arial"/>
              <a:cs typeface="Arial"/>
              <a:sym typeface="Arial"/>
            </a:endParaRPr>
          </a:p>
        </p:txBody>
      </p:sp>
      <p:sp>
        <p:nvSpPr>
          <p:cNvPr id="24" name="Shape 24"/>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kern="0" dirty="0">
              <a:solidFill>
                <a:srgbClr val="000000"/>
              </a:solidFill>
            </a:endParaRPr>
          </a:p>
        </p:txBody>
      </p:sp>
    </p:spTree>
    <p:extLst>
      <p:ext uri="{BB962C8B-B14F-4D97-AF65-F5344CB8AC3E}">
        <p14:creationId xmlns:p14="http://schemas.microsoft.com/office/powerpoint/2010/main" val="2856699874"/>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681069" y="1619252"/>
            <a:ext cx="8538765" cy="4317999"/>
          </a:xfrm>
          <a:prstGeom prst="rect">
            <a:avLst/>
          </a:prstGeom>
          <a:noFill/>
          <a:ln>
            <a:noFill/>
          </a:ln>
        </p:spPr>
        <p:txBody>
          <a:bodyPr lIns="91425" tIns="91425" rIns="91425" bIns="91425" anchor="t" anchorCtr="0"/>
          <a:lstStyle>
            <a:lvl1pPr marL="342900" marR="0" lvl="0" indent="-203200"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775" marR="0" lvl="1" indent="-18097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713" marR="0" lvl="2" indent="-11271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title"/>
          </p:nvPr>
        </p:nvSpPr>
        <p:spPr>
          <a:xfrm>
            <a:off x="681069" y="358775"/>
            <a:ext cx="8538765" cy="719136"/>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2" name="Shape 22"/>
          <p:cNvSpPr txBox="1"/>
          <p:nvPr/>
        </p:nvSpPr>
        <p:spPr>
          <a:xfrm>
            <a:off x="0" y="6308814"/>
            <a:ext cx="9906000" cy="550861"/>
          </a:xfrm>
          <a:prstGeom prst="rect">
            <a:avLst/>
          </a:prstGeom>
          <a:solidFill>
            <a:srgbClr val="01D1AE"/>
          </a:solidFill>
          <a:ln>
            <a:noFill/>
          </a:ln>
        </p:spPr>
        <p:txBody>
          <a:bodyPr lIns="91425" tIns="45700" rIns="91425" bIns="45700" anchor="ctr" anchorCtr="0">
            <a:noAutofit/>
          </a:bodyPr>
          <a:lstStyle/>
          <a:p>
            <a:pPr defTabSz="914400"/>
            <a:endParaRPr sz="1200" kern="0" dirty="0">
              <a:solidFill>
                <a:srgbClr val="000000"/>
              </a:solidFill>
              <a:ea typeface="Arial"/>
              <a:cs typeface="Arial"/>
              <a:sym typeface="Arial"/>
            </a:endParaRPr>
          </a:p>
        </p:txBody>
      </p:sp>
      <p:sp>
        <p:nvSpPr>
          <p:cNvPr id="23" name="Shape 23"/>
          <p:cNvSpPr txBox="1"/>
          <p:nvPr/>
        </p:nvSpPr>
        <p:spPr>
          <a:xfrm>
            <a:off x="6" y="6308814"/>
            <a:ext cx="584728" cy="550861"/>
          </a:xfrm>
          <a:prstGeom prst="rect">
            <a:avLst/>
          </a:prstGeom>
          <a:noFill/>
          <a:ln>
            <a:noFill/>
          </a:ln>
        </p:spPr>
        <p:txBody>
          <a:bodyPr lIns="180000" tIns="0" rIns="0" bIns="0" anchor="ctr" anchorCtr="0">
            <a:noAutofit/>
          </a:bodyPr>
          <a:lstStyle/>
          <a:p>
            <a:pPr defTabSz="914400">
              <a:buClr>
                <a:srgbClr val="FFFFFF"/>
              </a:buClr>
              <a:buSzPct val="25000"/>
              <a:buFont typeface="Arial"/>
              <a:buNone/>
            </a:pPr>
            <a:fld id="{00000000-1234-1234-1234-123412341234}" type="slidenum">
              <a:rPr lang="en-US" sz="1200" kern="0">
                <a:solidFill>
                  <a:srgbClr val="FFFFFF"/>
                </a:solidFill>
                <a:ea typeface="Arial"/>
                <a:cs typeface="Arial"/>
                <a:sym typeface="Arial"/>
              </a:rPr>
              <a:pPr defTabSz="914400">
                <a:buClr>
                  <a:srgbClr val="FFFFFF"/>
                </a:buClr>
                <a:buSzPct val="25000"/>
                <a:buFont typeface="Arial"/>
                <a:buNone/>
              </a:pPr>
              <a:t>‹#›</a:t>
            </a:fld>
            <a:endParaRPr lang="en-US" sz="1200" kern="0" dirty="0">
              <a:solidFill>
                <a:srgbClr val="FFFFFF"/>
              </a:solidFill>
              <a:ea typeface="Arial"/>
              <a:cs typeface="Arial"/>
              <a:sym typeface="Arial"/>
            </a:endParaRPr>
          </a:p>
        </p:txBody>
      </p:sp>
      <p:sp>
        <p:nvSpPr>
          <p:cNvPr id="24" name="Shape 24"/>
          <p:cNvSpPr txBox="1">
            <a:spLocks noGrp="1"/>
          </p:cNvSpPr>
          <p:nvPr>
            <p:ph type="ftr" idx="11"/>
          </p:nvPr>
        </p:nvSpPr>
        <p:spPr>
          <a:xfrm>
            <a:off x="681069" y="6308814"/>
            <a:ext cx="8538765" cy="5492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defTabSz="914400"/>
            <a:endParaRPr kern="0" dirty="0">
              <a:solidFill>
                <a:srgbClr val="000000"/>
              </a:solidFill>
            </a:endParaRPr>
          </a:p>
        </p:txBody>
      </p:sp>
    </p:spTree>
    <p:extLst>
      <p:ext uri="{BB962C8B-B14F-4D97-AF65-F5344CB8AC3E}">
        <p14:creationId xmlns:p14="http://schemas.microsoft.com/office/powerpoint/2010/main" val="4031699373"/>
      </p:ext>
    </p:extLst>
  </p:cSld>
  <p:clrMap bg1="lt1" tx1="dk1" bg2="dk2" tx2="lt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103" r:id="rId13"/>
    <p:sldLayoutId id="2147484104" r:id="rId14"/>
    <p:sldLayoutId id="2147484115" r:id="rId15"/>
    <p:sldLayoutId id="2147484116" r:id="rId16"/>
    <p:sldLayoutId id="2147484117"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11" y="1680295"/>
            <a:ext cx="8495183" cy="395073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Slide Number Placeholder 5"/>
          <p:cNvSpPr>
            <a:spLocks noGrp="1"/>
          </p:cNvSpPr>
          <p:nvPr>
            <p:ph type="sldNum" sz="quarter" idx="4"/>
          </p:nvPr>
        </p:nvSpPr>
        <p:spPr>
          <a:xfrm>
            <a:off x="7099300" y="6356371"/>
            <a:ext cx="23114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pPr defTabSz="457200" fontAlgn="base">
              <a:spcBef>
                <a:spcPct val="0"/>
              </a:spcBef>
              <a:spcAft>
                <a:spcPct val="0"/>
              </a:spcAft>
            </a:pPr>
            <a:fld id="{902D5018-2030-2046-84FC-87E41EA86E42}" type="slidenum">
              <a:rPr lang="en-US" smtClean="0">
                <a:solidFill>
                  <a:srgbClr val="0072C6"/>
                </a:solidFill>
              </a:rPr>
              <a:pPr defTabSz="457200" fontAlgn="base">
                <a:spcBef>
                  <a:spcPct val="0"/>
                </a:spcBef>
                <a:spcAft>
                  <a:spcPct val="0"/>
                </a:spcAft>
              </a:pPr>
              <a:t>‹#›</a:t>
            </a:fld>
            <a:endParaRPr lang="en-US" dirty="0">
              <a:solidFill>
                <a:srgbClr val="0072C6"/>
              </a:solidFill>
            </a:endParaRPr>
          </a:p>
        </p:txBody>
      </p:sp>
      <p:pic>
        <p:nvPicPr>
          <p:cNvPr id="2" name="Picture 1">
            <a:extLst>
              <a:ext uri="{FF2B5EF4-FFF2-40B4-BE49-F238E27FC236}">
                <a16:creationId xmlns:a16="http://schemas.microsoft.com/office/drawing/2014/main" id="{0F683867-EBDF-44FB-A6D4-D4091A9391F5}"/>
              </a:ext>
            </a:extLst>
          </p:cNvPr>
          <p:cNvPicPr>
            <a:picLocks noChangeAspect="1"/>
          </p:cNvPicPr>
          <p:nvPr userDrawn="1"/>
        </p:nvPicPr>
        <p:blipFill rotWithShape="1">
          <a:blip r:embed="rId12"/>
          <a:srcRect r="64407"/>
          <a:stretch/>
        </p:blipFill>
        <p:spPr>
          <a:xfrm>
            <a:off x="7761313" y="85180"/>
            <a:ext cx="926636" cy="427678"/>
          </a:xfrm>
          <a:prstGeom prst="rect">
            <a:avLst/>
          </a:prstGeom>
        </p:spPr>
      </p:pic>
      <p:pic>
        <p:nvPicPr>
          <p:cNvPr id="5" name="Picture 4" descr="A picture containing clipart&#10;&#10;Description generated with very high confidence">
            <a:extLst>
              <a:ext uri="{FF2B5EF4-FFF2-40B4-BE49-F238E27FC236}">
                <a16:creationId xmlns:a16="http://schemas.microsoft.com/office/drawing/2014/main" id="{31C9CB4C-EFBA-43A2-92E6-CEE6AB864C00}"/>
              </a:ext>
            </a:extLst>
          </p:cNvPr>
          <p:cNvPicPr>
            <a:picLocks noChangeAspect="1"/>
          </p:cNvPicPr>
          <p:nvPr userDrawn="1"/>
        </p:nvPicPr>
        <p:blipFill>
          <a:blip r:embed="rId13"/>
          <a:stretch>
            <a:fillRect/>
          </a:stretch>
        </p:blipFill>
        <p:spPr>
          <a:xfrm>
            <a:off x="8824295" y="116632"/>
            <a:ext cx="965822" cy="360040"/>
          </a:xfrm>
          <a:prstGeom prst="rect">
            <a:avLst/>
          </a:prstGeom>
        </p:spPr>
      </p:pic>
    </p:spTree>
    <p:extLst>
      <p:ext uri="{BB962C8B-B14F-4D97-AF65-F5344CB8AC3E}">
        <p14:creationId xmlns:p14="http://schemas.microsoft.com/office/powerpoint/2010/main" val="2303053678"/>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Lst>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681069" y="1619262"/>
            <a:ext cx="8538765" cy="4317999"/>
          </a:xfrm>
          <a:prstGeom prst="rect">
            <a:avLst/>
          </a:prstGeom>
          <a:noFill/>
          <a:ln>
            <a:noFill/>
          </a:ln>
        </p:spPr>
        <p:txBody>
          <a:bodyPr lIns="91382" tIns="91382" rIns="91382" bIns="91382" anchor="t" anchorCtr="0"/>
          <a:lstStyle>
            <a:lvl1pPr marL="342900" marR="0" lvl="0" indent="-203200"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775" marR="0" lvl="1" indent="-18097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713" marR="0" lvl="2" indent="-11271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2" name="Shape 22"/>
          <p:cNvSpPr txBox="1"/>
          <p:nvPr/>
        </p:nvSpPr>
        <p:spPr>
          <a:xfrm>
            <a:off x="0" y="6308866"/>
            <a:ext cx="9906000" cy="550861"/>
          </a:xfrm>
          <a:prstGeom prst="rect">
            <a:avLst/>
          </a:prstGeom>
          <a:solidFill>
            <a:srgbClr val="01D1AE"/>
          </a:solidFill>
          <a:ln>
            <a:noFill/>
          </a:ln>
        </p:spPr>
        <p:txBody>
          <a:bodyPr lIns="91382" tIns="45679" rIns="91382" bIns="45679" anchor="ctr" anchorCtr="0">
            <a:noAutofit/>
          </a:bodyPr>
          <a:lstStyle/>
          <a:p>
            <a:endParaRPr sz="1200" kern="0" dirty="0">
              <a:solidFill>
                <a:srgbClr val="000000"/>
              </a:solidFill>
              <a:ea typeface="Arial"/>
              <a:cs typeface="Arial"/>
              <a:sym typeface="Arial"/>
            </a:endParaRPr>
          </a:p>
        </p:txBody>
      </p:sp>
      <p:sp>
        <p:nvSpPr>
          <p:cNvPr id="23" name="Shape 23"/>
          <p:cNvSpPr txBox="1"/>
          <p:nvPr/>
        </p:nvSpPr>
        <p:spPr>
          <a:xfrm>
            <a:off x="6" y="6308866"/>
            <a:ext cx="584728" cy="550861"/>
          </a:xfrm>
          <a:prstGeom prst="rect">
            <a:avLst/>
          </a:prstGeom>
          <a:noFill/>
          <a:ln>
            <a:noFill/>
          </a:ln>
        </p:spPr>
        <p:txBody>
          <a:bodyPr lIns="179920" tIns="0" rIns="0" bIns="0" anchor="ctr" anchorCtr="0">
            <a:noAutofit/>
          </a:bodyPr>
          <a:lstStyle/>
          <a:p>
            <a:pPr>
              <a:buClr>
                <a:srgbClr val="FFFFFF"/>
              </a:buClr>
              <a:buSzPct val="25000"/>
              <a:buFont typeface="Arial"/>
              <a:buNone/>
            </a:pPr>
            <a:fld id="{00000000-1234-1234-1234-123412341234}" type="slidenum">
              <a:rPr lang="en-US" sz="1200" kern="0">
                <a:solidFill>
                  <a:srgbClr val="FFFFFF"/>
                </a:solidFill>
                <a:ea typeface="Arial"/>
                <a:cs typeface="Arial"/>
                <a:sym typeface="Arial"/>
              </a:rPr>
              <a:pPr>
                <a:buClr>
                  <a:srgbClr val="FFFFFF"/>
                </a:buClr>
                <a:buSzPct val="25000"/>
                <a:buFont typeface="Arial"/>
                <a:buNone/>
              </a:pPr>
              <a:t>‹#›</a:t>
            </a:fld>
            <a:endParaRPr lang="en-US" sz="1200" kern="0" dirty="0">
              <a:solidFill>
                <a:srgbClr val="FFFFFF"/>
              </a:solidFill>
              <a:ea typeface="Arial"/>
              <a:cs typeface="Arial"/>
              <a:sym typeface="Arial"/>
            </a:endParaRPr>
          </a:p>
        </p:txBody>
      </p:sp>
      <p:sp>
        <p:nvSpPr>
          <p:cNvPr id="24" name="Shape 24"/>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kern="0" dirty="0">
              <a:solidFill>
                <a:srgbClr val="000000"/>
              </a:solidFill>
            </a:endParaRPr>
          </a:p>
        </p:txBody>
      </p:sp>
    </p:spTree>
    <p:extLst>
      <p:ext uri="{BB962C8B-B14F-4D97-AF65-F5344CB8AC3E}">
        <p14:creationId xmlns:p14="http://schemas.microsoft.com/office/powerpoint/2010/main" val="3195042617"/>
      </p:ext>
    </p:extLst>
  </p:cSld>
  <p:clrMap bg1="lt1" tx1="dk1" bg2="dk2" tx2="lt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 id="2147484165"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4"/>
            </p:custDataLst>
          </p:nvPr>
        </p:nvGraphicFramePr>
        <p:xfrm>
          <a:off x="1637" y="1592"/>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15" imgW="360" imgH="360" progId="TCLayout.ActiveDocument.1">
                  <p:embed/>
                </p:oleObj>
              </mc:Choice>
              <mc:Fallback>
                <p:oleObj name="think-cell Slide" r:id="rId15" imgW="360" imgH="360" progId="TCLayout.ActiveDocument.1">
                  <p:embed/>
                  <p:pic>
                    <p:nvPicPr>
                      <p:cNvPr id="16" name="Object 15"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37"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471248" y="163512"/>
            <a:ext cx="8370209" cy="831851"/>
          </a:xfrm>
          <a:prstGeom prst="rect">
            <a:avLst/>
          </a:prstGeom>
          <a:noFill/>
          <a:ln w="9525" algn="ctr">
            <a:noFill/>
            <a:miter lim="800000"/>
            <a:headEnd/>
            <a:tailEnd/>
          </a:ln>
          <a:effectLst/>
        </p:spPr>
        <p:txBody>
          <a:bodyPr vert="horz" wrap="square" lIns="0" tIns="44418" rIns="0" bIns="44418" numCol="1" anchor="b" anchorCtr="0" compatLnSpc="1">
            <a:prstTxWarp prst="textNoShape">
              <a:avLst/>
            </a:prstTxWarp>
          </a:bodyPr>
          <a:lstStyle/>
          <a:p>
            <a:pPr lvl="0"/>
            <a:r>
              <a:rPr lang="en-GB"/>
              <a:t>Slide title</a:t>
            </a:r>
          </a:p>
        </p:txBody>
      </p:sp>
      <p:sp>
        <p:nvSpPr>
          <p:cNvPr id="1034" name="Rectangle 10"/>
          <p:cNvSpPr>
            <a:spLocks noGrp="1" noChangeArrowheads="1"/>
          </p:cNvSpPr>
          <p:nvPr>
            <p:ph type="body" idx="1"/>
          </p:nvPr>
        </p:nvSpPr>
        <p:spPr bwMode="auto">
          <a:xfrm>
            <a:off x="471223" y="1509714"/>
            <a:ext cx="8963554"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a:t>Body text</a:t>
            </a:r>
          </a:p>
          <a:p>
            <a:pPr lvl="1"/>
            <a:r>
              <a:rPr lang="en-GB"/>
              <a:t>First level</a:t>
            </a:r>
          </a:p>
          <a:p>
            <a:pPr lvl="2"/>
            <a:r>
              <a:rPr lang="en-GB"/>
              <a:t>Second level</a:t>
            </a:r>
          </a:p>
          <a:p>
            <a:pPr lvl="3"/>
            <a:r>
              <a:rPr lang="en-GB"/>
              <a:t>Third level</a:t>
            </a:r>
          </a:p>
          <a:p>
            <a:pPr lvl="4"/>
            <a:r>
              <a:rPr lang="en-GB"/>
              <a:t>Quotation level</a:t>
            </a:r>
          </a:p>
        </p:txBody>
      </p:sp>
      <p:sp>
        <p:nvSpPr>
          <p:cNvPr id="1036" name="Text Box 12"/>
          <p:cNvSpPr txBox="1">
            <a:spLocks noChangeArrowheads="1"/>
          </p:cNvSpPr>
          <p:nvPr/>
        </p:nvSpPr>
        <p:spPr bwMode="auto">
          <a:xfrm>
            <a:off x="9250760" y="6675479"/>
            <a:ext cx="190896" cy="131763"/>
          </a:xfrm>
          <a:prstGeom prst="rect">
            <a:avLst/>
          </a:prstGeom>
          <a:noFill/>
          <a:ln w="9525" algn="ctr">
            <a:noFill/>
            <a:miter lim="800000"/>
            <a:headEnd/>
            <a:tailEnd/>
          </a:ln>
          <a:effectLst/>
        </p:spPr>
        <p:txBody>
          <a:bodyPr wrap="none" lIns="0" tIns="0" rIns="0" bIns="0"/>
          <a:lstStyle/>
          <a:p>
            <a:pPr algn="r" defTabSz="888596" fontAlgn="base">
              <a:spcBef>
                <a:spcPct val="0"/>
              </a:spcBef>
            </a:pPr>
            <a:fld id="{0AAE6F06-DF1F-4AFE-8A52-B806E3E9D437}" type="slidenum">
              <a:rPr lang="en-GB" sz="900">
                <a:solidFill>
                  <a:srgbClr val="0072C6"/>
                </a:solidFill>
              </a:rPr>
              <a:pPr algn="r" defTabSz="888596" fontAlgn="base">
                <a:spcBef>
                  <a:spcPct val="0"/>
                </a:spcBef>
              </a:pPr>
              <a:t>‹#›</a:t>
            </a:fld>
            <a:endParaRPr lang="en-GB" sz="900" dirty="0">
              <a:solidFill>
                <a:srgbClr val="0072C6"/>
              </a:solidFill>
            </a:endParaRPr>
          </a:p>
        </p:txBody>
      </p:sp>
      <p:pic>
        <p:nvPicPr>
          <p:cNvPr id="9" name="Picture 8" descr="logo-a5.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925562" y="279908"/>
            <a:ext cx="816864" cy="509016"/>
          </a:xfrm>
          <a:prstGeom prst="rect">
            <a:avLst/>
          </a:prstGeom>
        </p:spPr>
      </p:pic>
      <p:sp>
        <p:nvSpPr>
          <p:cNvPr id="10" name="Date Placeholder 3"/>
          <p:cNvSpPr txBox="1">
            <a:spLocks/>
          </p:cNvSpPr>
          <p:nvPr/>
        </p:nvSpPr>
        <p:spPr>
          <a:xfrm>
            <a:off x="457200" y="6630646"/>
            <a:ext cx="1303242" cy="169277"/>
          </a:xfrm>
          <a:prstGeom prst="rect">
            <a:avLst/>
          </a:prstGeom>
        </p:spPr>
        <p:txBody>
          <a:bodyPr vert="horz" wrap="none" lIns="0" tIns="0" rIns="0" bIns="0" rtlCol="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r>
              <a:rPr lang="en-GB" sz="1100" noProof="1">
                <a:solidFill>
                  <a:srgbClr val="0072C6"/>
                </a:solidFill>
              </a:rPr>
              <a:t>www.england.nhs.uk</a:t>
            </a:r>
          </a:p>
        </p:txBody>
      </p:sp>
    </p:spTree>
    <p:extLst>
      <p:ext uri="{BB962C8B-B14F-4D97-AF65-F5344CB8AC3E}">
        <p14:creationId xmlns:p14="http://schemas.microsoft.com/office/powerpoint/2010/main" val="2491755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defTabSz="888596" rtl="0" eaLnBrk="1" fontAlgn="base" hangingPunct="1">
        <a:spcBef>
          <a:spcPct val="0"/>
        </a:spcBef>
        <a:spcAft>
          <a:spcPct val="0"/>
        </a:spcAft>
        <a:defRPr sz="2300" b="1">
          <a:solidFill>
            <a:schemeClr val="tx2"/>
          </a:solidFill>
          <a:latin typeface="+mj-lt"/>
          <a:ea typeface="+mj-ea"/>
          <a:cs typeface="+mj-cs"/>
        </a:defRPr>
      </a:lvl1pPr>
      <a:lvl2pPr algn="l" defTabSz="888596" rtl="0" eaLnBrk="1" fontAlgn="base" hangingPunct="1">
        <a:spcBef>
          <a:spcPct val="0"/>
        </a:spcBef>
        <a:spcAft>
          <a:spcPct val="0"/>
        </a:spcAft>
        <a:defRPr sz="2300" b="1">
          <a:solidFill>
            <a:schemeClr val="tx2"/>
          </a:solidFill>
          <a:latin typeface="Trebuchet MS" pitchFamily="34" charset="0"/>
          <a:cs typeface="Arial" charset="0"/>
        </a:defRPr>
      </a:lvl2pPr>
      <a:lvl3pPr algn="l" defTabSz="888596" rtl="0" eaLnBrk="1" fontAlgn="base" hangingPunct="1">
        <a:spcBef>
          <a:spcPct val="0"/>
        </a:spcBef>
        <a:spcAft>
          <a:spcPct val="0"/>
        </a:spcAft>
        <a:defRPr sz="2300" b="1">
          <a:solidFill>
            <a:schemeClr val="tx2"/>
          </a:solidFill>
          <a:latin typeface="Trebuchet MS" pitchFamily="34" charset="0"/>
          <a:cs typeface="Arial" charset="0"/>
        </a:defRPr>
      </a:lvl3pPr>
      <a:lvl4pPr algn="l" defTabSz="888596" rtl="0" eaLnBrk="1" fontAlgn="base" hangingPunct="1">
        <a:spcBef>
          <a:spcPct val="0"/>
        </a:spcBef>
        <a:spcAft>
          <a:spcPct val="0"/>
        </a:spcAft>
        <a:defRPr sz="2300" b="1">
          <a:solidFill>
            <a:schemeClr val="tx2"/>
          </a:solidFill>
          <a:latin typeface="Trebuchet MS" pitchFamily="34" charset="0"/>
          <a:cs typeface="Arial" charset="0"/>
        </a:defRPr>
      </a:lvl4pPr>
      <a:lvl5pPr algn="l" defTabSz="888596" rtl="0" eaLnBrk="1" fontAlgn="base" hangingPunct="1">
        <a:spcBef>
          <a:spcPct val="0"/>
        </a:spcBef>
        <a:spcAft>
          <a:spcPct val="0"/>
        </a:spcAft>
        <a:defRPr sz="2300" b="1">
          <a:solidFill>
            <a:schemeClr val="tx2"/>
          </a:solidFill>
          <a:latin typeface="Trebuchet MS" pitchFamily="34" charset="0"/>
          <a:cs typeface="Arial" charset="0"/>
        </a:defRPr>
      </a:lvl5pPr>
      <a:lvl6pPr marL="456993" algn="l" defTabSz="888596" rtl="0" eaLnBrk="1" fontAlgn="base" hangingPunct="1">
        <a:spcBef>
          <a:spcPct val="0"/>
        </a:spcBef>
        <a:spcAft>
          <a:spcPct val="0"/>
        </a:spcAft>
        <a:defRPr sz="2300" b="1">
          <a:solidFill>
            <a:schemeClr val="tx2"/>
          </a:solidFill>
          <a:latin typeface="Trebuchet MS" pitchFamily="34" charset="0"/>
          <a:cs typeface="Arial" charset="0"/>
        </a:defRPr>
      </a:lvl6pPr>
      <a:lvl7pPr marL="913984" algn="l" defTabSz="888596" rtl="0" eaLnBrk="1" fontAlgn="base" hangingPunct="1">
        <a:spcBef>
          <a:spcPct val="0"/>
        </a:spcBef>
        <a:spcAft>
          <a:spcPct val="0"/>
        </a:spcAft>
        <a:defRPr sz="2300" b="1">
          <a:solidFill>
            <a:schemeClr val="tx2"/>
          </a:solidFill>
          <a:latin typeface="Trebuchet MS" pitchFamily="34" charset="0"/>
          <a:cs typeface="Arial" charset="0"/>
        </a:defRPr>
      </a:lvl7pPr>
      <a:lvl8pPr marL="1370976" algn="l" defTabSz="888596" rtl="0" eaLnBrk="1" fontAlgn="base" hangingPunct="1">
        <a:spcBef>
          <a:spcPct val="0"/>
        </a:spcBef>
        <a:spcAft>
          <a:spcPct val="0"/>
        </a:spcAft>
        <a:defRPr sz="2300" b="1">
          <a:solidFill>
            <a:schemeClr val="tx2"/>
          </a:solidFill>
          <a:latin typeface="Trebuchet MS" pitchFamily="34" charset="0"/>
          <a:cs typeface="Arial" charset="0"/>
        </a:defRPr>
      </a:lvl8pPr>
      <a:lvl9pPr marL="1827969" algn="l" defTabSz="888596" rtl="0" eaLnBrk="1" fontAlgn="base" hangingPunct="1">
        <a:spcBef>
          <a:spcPct val="0"/>
        </a:spcBef>
        <a:spcAft>
          <a:spcPct val="0"/>
        </a:spcAft>
        <a:defRPr sz="2300" b="1">
          <a:solidFill>
            <a:schemeClr val="tx2"/>
          </a:solidFill>
          <a:latin typeface="Trebuchet MS" pitchFamily="34" charset="0"/>
          <a:cs typeface="Arial" charset="0"/>
        </a:defRPr>
      </a:lvl9pPr>
    </p:titleStyle>
    <p:bodyStyle>
      <a:lvl1pPr algn="l" defTabSz="888596" rtl="0" eaLnBrk="1" fontAlgn="base" hangingPunct="1">
        <a:spcBef>
          <a:spcPct val="20000"/>
        </a:spcBef>
        <a:spcAft>
          <a:spcPct val="0"/>
        </a:spcAft>
        <a:defRPr sz="1600" b="1">
          <a:solidFill>
            <a:schemeClr val="tx1"/>
          </a:solidFill>
          <a:latin typeface="+mn-lt"/>
          <a:ea typeface="+mn-ea"/>
          <a:cs typeface="+mn-cs"/>
        </a:defRPr>
      </a:lvl1pPr>
      <a:lvl2pPr marL="444298" indent="-222148" algn="l" defTabSz="888596" rtl="0" eaLnBrk="1" fontAlgn="base" hangingPunct="1">
        <a:spcBef>
          <a:spcPct val="20000"/>
        </a:spcBef>
        <a:spcAft>
          <a:spcPct val="0"/>
        </a:spcAft>
        <a:buClrTx/>
        <a:buChar char="•"/>
        <a:defRPr sz="1600">
          <a:solidFill>
            <a:schemeClr val="tx1"/>
          </a:solidFill>
          <a:latin typeface="+mn-lt"/>
          <a:cs typeface="+mn-cs"/>
        </a:defRPr>
      </a:lvl2pPr>
      <a:lvl3pPr marL="888596" indent="-222148" algn="l" defTabSz="888596"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7655" indent="-226909" algn="l" defTabSz="888596"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7754" indent="-220562" algn="l" defTabSz="888596"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4745" indent="-220562" algn="l" defTabSz="888596"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1735" indent="-220562" algn="l" defTabSz="888596"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8730" indent="-220562" algn="l" defTabSz="888596"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5722" indent="-220562" algn="l" defTabSz="888596"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3984" rtl="0" eaLnBrk="1" latinLnBrk="0" hangingPunct="1">
        <a:defRPr sz="1800" kern="1200">
          <a:solidFill>
            <a:schemeClr val="tx1"/>
          </a:solidFill>
          <a:latin typeface="+mn-lt"/>
          <a:ea typeface="+mn-ea"/>
          <a:cs typeface="+mn-cs"/>
        </a:defRPr>
      </a:lvl1pPr>
      <a:lvl2pPr marL="456993" algn="l" defTabSz="913984" rtl="0" eaLnBrk="1" latinLnBrk="0" hangingPunct="1">
        <a:defRPr sz="1800" kern="1200">
          <a:solidFill>
            <a:schemeClr val="tx1"/>
          </a:solidFill>
          <a:latin typeface="+mn-lt"/>
          <a:ea typeface="+mn-ea"/>
          <a:cs typeface="+mn-cs"/>
        </a:defRPr>
      </a:lvl2pPr>
      <a:lvl3pPr marL="913984" algn="l" defTabSz="913984" rtl="0" eaLnBrk="1" latinLnBrk="0" hangingPunct="1">
        <a:defRPr sz="1800" kern="1200">
          <a:solidFill>
            <a:schemeClr val="tx1"/>
          </a:solidFill>
          <a:latin typeface="+mn-lt"/>
          <a:ea typeface="+mn-ea"/>
          <a:cs typeface="+mn-cs"/>
        </a:defRPr>
      </a:lvl3pPr>
      <a:lvl4pPr marL="1370976" algn="l" defTabSz="913984" rtl="0" eaLnBrk="1" latinLnBrk="0" hangingPunct="1">
        <a:defRPr sz="1800" kern="1200">
          <a:solidFill>
            <a:schemeClr val="tx1"/>
          </a:solidFill>
          <a:latin typeface="+mn-lt"/>
          <a:ea typeface="+mn-ea"/>
          <a:cs typeface="+mn-cs"/>
        </a:defRPr>
      </a:lvl4pPr>
      <a:lvl5pPr marL="1827969" algn="l" defTabSz="913984" rtl="0" eaLnBrk="1" latinLnBrk="0" hangingPunct="1">
        <a:defRPr sz="1800" kern="1200">
          <a:solidFill>
            <a:schemeClr val="tx1"/>
          </a:solidFill>
          <a:latin typeface="+mn-lt"/>
          <a:ea typeface="+mn-ea"/>
          <a:cs typeface="+mn-cs"/>
        </a:defRPr>
      </a:lvl5pPr>
      <a:lvl6pPr marL="2284960" algn="l" defTabSz="913984" rtl="0" eaLnBrk="1" latinLnBrk="0" hangingPunct="1">
        <a:defRPr sz="1800" kern="1200">
          <a:solidFill>
            <a:schemeClr val="tx1"/>
          </a:solidFill>
          <a:latin typeface="+mn-lt"/>
          <a:ea typeface="+mn-ea"/>
          <a:cs typeface="+mn-cs"/>
        </a:defRPr>
      </a:lvl6pPr>
      <a:lvl7pPr marL="2741952" algn="l" defTabSz="913984" rtl="0" eaLnBrk="1" latinLnBrk="0" hangingPunct="1">
        <a:defRPr sz="1800" kern="1200">
          <a:solidFill>
            <a:schemeClr val="tx1"/>
          </a:solidFill>
          <a:latin typeface="+mn-lt"/>
          <a:ea typeface="+mn-ea"/>
          <a:cs typeface="+mn-cs"/>
        </a:defRPr>
      </a:lvl7pPr>
      <a:lvl8pPr marL="3198944" algn="l" defTabSz="913984" rtl="0" eaLnBrk="1" latinLnBrk="0" hangingPunct="1">
        <a:defRPr sz="1800" kern="1200">
          <a:solidFill>
            <a:schemeClr val="tx1"/>
          </a:solidFill>
          <a:latin typeface="+mn-lt"/>
          <a:ea typeface="+mn-ea"/>
          <a:cs typeface="+mn-cs"/>
        </a:defRPr>
      </a:lvl8pPr>
      <a:lvl9pPr marL="3655936" algn="l" defTabSz="91398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681069" y="1619262"/>
            <a:ext cx="8538765" cy="4317999"/>
          </a:xfrm>
          <a:prstGeom prst="rect">
            <a:avLst/>
          </a:prstGeom>
          <a:noFill/>
          <a:ln>
            <a:noFill/>
          </a:ln>
        </p:spPr>
        <p:txBody>
          <a:bodyPr lIns="91382" tIns="91382" rIns="91382" bIns="91382" anchor="t" anchorCtr="0"/>
          <a:lstStyle>
            <a:lvl1pPr marL="342900" marR="0" lvl="0" indent="-203200"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775" marR="0" lvl="1" indent="-18097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713" marR="0" lvl="2" indent="-11271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2" name="Shape 22"/>
          <p:cNvSpPr txBox="1"/>
          <p:nvPr/>
        </p:nvSpPr>
        <p:spPr>
          <a:xfrm>
            <a:off x="0" y="6308866"/>
            <a:ext cx="9906000" cy="550861"/>
          </a:xfrm>
          <a:prstGeom prst="rect">
            <a:avLst/>
          </a:prstGeom>
          <a:solidFill>
            <a:srgbClr val="01D1AE"/>
          </a:solidFill>
          <a:ln>
            <a:noFill/>
          </a:ln>
        </p:spPr>
        <p:txBody>
          <a:bodyPr lIns="91382" tIns="45679" rIns="91382" bIns="45679" anchor="ctr" anchorCtr="0">
            <a:noAutofit/>
          </a:bodyPr>
          <a:lstStyle/>
          <a:p>
            <a:endParaRPr sz="1200" kern="0" dirty="0">
              <a:solidFill>
                <a:srgbClr val="000000"/>
              </a:solidFill>
              <a:ea typeface="Arial"/>
              <a:cs typeface="Arial"/>
              <a:sym typeface="Arial"/>
            </a:endParaRPr>
          </a:p>
        </p:txBody>
      </p:sp>
      <p:sp>
        <p:nvSpPr>
          <p:cNvPr id="23" name="Shape 23"/>
          <p:cNvSpPr txBox="1"/>
          <p:nvPr/>
        </p:nvSpPr>
        <p:spPr>
          <a:xfrm>
            <a:off x="6" y="6308866"/>
            <a:ext cx="584728" cy="550861"/>
          </a:xfrm>
          <a:prstGeom prst="rect">
            <a:avLst/>
          </a:prstGeom>
          <a:noFill/>
          <a:ln>
            <a:noFill/>
          </a:ln>
        </p:spPr>
        <p:txBody>
          <a:bodyPr lIns="179920" tIns="0" rIns="0" bIns="0" anchor="ctr" anchorCtr="0">
            <a:noAutofit/>
          </a:bodyPr>
          <a:lstStyle/>
          <a:p>
            <a:pPr>
              <a:buClr>
                <a:srgbClr val="FFFFFF"/>
              </a:buClr>
              <a:buSzPct val="25000"/>
              <a:buFont typeface="Arial"/>
              <a:buNone/>
            </a:pPr>
            <a:fld id="{00000000-1234-1234-1234-123412341234}" type="slidenum">
              <a:rPr lang="en-US" sz="1200" kern="0">
                <a:solidFill>
                  <a:srgbClr val="FFFFFF"/>
                </a:solidFill>
                <a:ea typeface="Arial"/>
                <a:cs typeface="Arial"/>
                <a:sym typeface="Arial"/>
              </a:rPr>
              <a:pPr>
                <a:buClr>
                  <a:srgbClr val="FFFFFF"/>
                </a:buClr>
                <a:buSzPct val="25000"/>
                <a:buFont typeface="Arial"/>
                <a:buNone/>
              </a:pPr>
              <a:t>‹#›</a:t>
            </a:fld>
            <a:endParaRPr lang="en-US" sz="1200" kern="0" dirty="0">
              <a:solidFill>
                <a:srgbClr val="FFFFFF"/>
              </a:solidFill>
              <a:ea typeface="Arial"/>
              <a:cs typeface="Arial"/>
              <a:sym typeface="Arial"/>
            </a:endParaRPr>
          </a:p>
        </p:txBody>
      </p:sp>
      <p:sp>
        <p:nvSpPr>
          <p:cNvPr id="24" name="Shape 24"/>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kern="0" dirty="0">
              <a:solidFill>
                <a:srgbClr val="000000"/>
              </a:solidFill>
            </a:endParaRPr>
          </a:p>
        </p:txBody>
      </p:sp>
    </p:spTree>
    <p:extLst>
      <p:ext uri="{BB962C8B-B14F-4D97-AF65-F5344CB8AC3E}">
        <p14:creationId xmlns:p14="http://schemas.microsoft.com/office/powerpoint/2010/main" val="2478590560"/>
      </p:ext>
    </p:extLst>
  </p:cSld>
  <p:clrMap bg1="lt1" tx1="dk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681069" y="1619262"/>
            <a:ext cx="8538765" cy="4317999"/>
          </a:xfrm>
          <a:prstGeom prst="rect">
            <a:avLst/>
          </a:prstGeom>
          <a:noFill/>
          <a:ln>
            <a:noFill/>
          </a:ln>
        </p:spPr>
        <p:txBody>
          <a:bodyPr lIns="91382" tIns="91382" rIns="91382" bIns="91382" anchor="t" anchorCtr="0"/>
          <a:lstStyle>
            <a:lvl1pPr marL="342900" marR="0" lvl="0" indent="-203200"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775" marR="0" lvl="1" indent="-18097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713" marR="0" lvl="2" indent="-11271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2" name="Shape 22"/>
          <p:cNvSpPr txBox="1"/>
          <p:nvPr/>
        </p:nvSpPr>
        <p:spPr>
          <a:xfrm>
            <a:off x="0" y="6308866"/>
            <a:ext cx="9906000" cy="550861"/>
          </a:xfrm>
          <a:prstGeom prst="rect">
            <a:avLst/>
          </a:prstGeom>
          <a:solidFill>
            <a:srgbClr val="01D1AE"/>
          </a:solidFill>
          <a:ln>
            <a:noFill/>
          </a:ln>
        </p:spPr>
        <p:txBody>
          <a:bodyPr lIns="91382" tIns="45679" rIns="91382" bIns="45679" anchor="ctr" anchorCtr="0">
            <a:noAutofit/>
          </a:bodyPr>
          <a:lstStyle/>
          <a:p>
            <a:endParaRPr sz="1200" kern="0" dirty="0">
              <a:solidFill>
                <a:srgbClr val="000000"/>
              </a:solidFill>
              <a:ea typeface="Arial"/>
              <a:cs typeface="Arial"/>
              <a:sym typeface="Arial"/>
            </a:endParaRPr>
          </a:p>
        </p:txBody>
      </p:sp>
      <p:sp>
        <p:nvSpPr>
          <p:cNvPr id="23" name="Shape 23"/>
          <p:cNvSpPr txBox="1"/>
          <p:nvPr/>
        </p:nvSpPr>
        <p:spPr>
          <a:xfrm>
            <a:off x="6" y="6308866"/>
            <a:ext cx="584728" cy="550861"/>
          </a:xfrm>
          <a:prstGeom prst="rect">
            <a:avLst/>
          </a:prstGeom>
          <a:noFill/>
          <a:ln>
            <a:noFill/>
          </a:ln>
        </p:spPr>
        <p:txBody>
          <a:bodyPr lIns="179920" tIns="0" rIns="0" bIns="0" anchor="ctr" anchorCtr="0">
            <a:noAutofit/>
          </a:bodyPr>
          <a:lstStyle/>
          <a:p>
            <a:pPr>
              <a:buClr>
                <a:srgbClr val="FFFFFF"/>
              </a:buClr>
              <a:buSzPct val="25000"/>
              <a:buFont typeface="Arial"/>
              <a:buNone/>
            </a:pPr>
            <a:fld id="{00000000-1234-1234-1234-123412341234}" type="slidenum">
              <a:rPr lang="en-US" sz="1200" kern="0">
                <a:solidFill>
                  <a:srgbClr val="FFFFFF"/>
                </a:solidFill>
                <a:ea typeface="Arial"/>
                <a:cs typeface="Arial"/>
                <a:sym typeface="Arial"/>
              </a:rPr>
              <a:pPr>
                <a:buClr>
                  <a:srgbClr val="FFFFFF"/>
                </a:buClr>
                <a:buSzPct val="25000"/>
                <a:buFont typeface="Arial"/>
                <a:buNone/>
              </a:pPr>
              <a:t>‹#›</a:t>
            </a:fld>
            <a:endParaRPr lang="en-US" sz="1200" kern="0" dirty="0">
              <a:solidFill>
                <a:srgbClr val="FFFFFF"/>
              </a:solidFill>
              <a:ea typeface="Arial"/>
              <a:cs typeface="Arial"/>
              <a:sym typeface="Arial"/>
            </a:endParaRPr>
          </a:p>
        </p:txBody>
      </p:sp>
      <p:sp>
        <p:nvSpPr>
          <p:cNvPr id="24" name="Shape 24"/>
          <p:cNvSpPr txBox="1">
            <a:spLocks noGrp="1"/>
          </p:cNvSpPr>
          <p:nvPr>
            <p:ph type="ftr" idx="11"/>
          </p:nvPr>
        </p:nvSpPr>
        <p:spPr>
          <a:xfrm>
            <a:off x="681069" y="6308867"/>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kern="0" dirty="0">
              <a:solidFill>
                <a:srgbClr val="000000"/>
              </a:solidFill>
            </a:endParaRPr>
          </a:p>
        </p:txBody>
      </p:sp>
    </p:spTree>
    <p:extLst>
      <p:ext uri="{BB962C8B-B14F-4D97-AF65-F5344CB8AC3E}">
        <p14:creationId xmlns:p14="http://schemas.microsoft.com/office/powerpoint/2010/main" val="906914122"/>
      </p:ext>
    </p:extLst>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681069" y="1619262"/>
            <a:ext cx="8538765" cy="4317999"/>
          </a:xfrm>
          <a:prstGeom prst="rect">
            <a:avLst/>
          </a:prstGeom>
          <a:noFill/>
          <a:ln>
            <a:noFill/>
          </a:ln>
        </p:spPr>
        <p:txBody>
          <a:bodyPr lIns="91382" tIns="91382" rIns="91382" bIns="91382" anchor="t" anchorCtr="0"/>
          <a:lstStyle>
            <a:lvl1pPr marL="342900" marR="0" lvl="0" indent="-203200"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775" marR="0" lvl="1" indent="-180975" algn="l" rtl="0">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713" marR="0" lvl="2" indent="-11271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881063" marR="0" lvl="3" indent="-157162"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775" marR="0" lvl="4"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975" marR="0" lvl="5"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5175" marR="0" lvl="6"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2375" marR="0" lvl="7"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9575" marR="0" lvl="8" indent="-142875"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title"/>
          </p:nvPr>
        </p:nvSpPr>
        <p:spPr>
          <a:xfrm>
            <a:off x="681069" y="358775"/>
            <a:ext cx="8538765" cy="719136"/>
          </a:xfrm>
          <a:prstGeom prst="rect">
            <a:avLst/>
          </a:prstGeom>
          <a:noFill/>
          <a:ln>
            <a:noFill/>
          </a:ln>
        </p:spPr>
        <p:txBody>
          <a:bodyPr lIns="91382" tIns="91382" rIns="91382" bIns="91382"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2" name="Shape 22"/>
          <p:cNvSpPr txBox="1"/>
          <p:nvPr/>
        </p:nvSpPr>
        <p:spPr>
          <a:xfrm>
            <a:off x="0" y="6308842"/>
            <a:ext cx="9906000" cy="550861"/>
          </a:xfrm>
          <a:prstGeom prst="rect">
            <a:avLst/>
          </a:prstGeom>
          <a:solidFill>
            <a:srgbClr val="01D1AE"/>
          </a:solidFill>
          <a:ln>
            <a:noFill/>
          </a:ln>
        </p:spPr>
        <p:txBody>
          <a:bodyPr lIns="91382" tIns="45679" rIns="91382" bIns="45679" anchor="ctr" anchorCtr="0">
            <a:noAutofit/>
          </a:bodyPr>
          <a:lstStyle/>
          <a:p>
            <a:endParaRPr sz="1200" kern="0" dirty="0">
              <a:solidFill>
                <a:srgbClr val="000000"/>
              </a:solidFill>
              <a:ea typeface="Arial"/>
              <a:cs typeface="Arial"/>
              <a:sym typeface="Arial"/>
            </a:endParaRPr>
          </a:p>
        </p:txBody>
      </p:sp>
      <p:sp>
        <p:nvSpPr>
          <p:cNvPr id="23" name="Shape 23"/>
          <p:cNvSpPr txBox="1"/>
          <p:nvPr/>
        </p:nvSpPr>
        <p:spPr>
          <a:xfrm>
            <a:off x="6" y="6308842"/>
            <a:ext cx="584728" cy="550861"/>
          </a:xfrm>
          <a:prstGeom prst="rect">
            <a:avLst/>
          </a:prstGeom>
          <a:noFill/>
          <a:ln>
            <a:noFill/>
          </a:ln>
        </p:spPr>
        <p:txBody>
          <a:bodyPr lIns="179920" tIns="0" rIns="0" bIns="0" anchor="ctr" anchorCtr="0">
            <a:noAutofit/>
          </a:bodyPr>
          <a:lstStyle/>
          <a:p>
            <a:pPr>
              <a:buClr>
                <a:srgbClr val="FFFFFF"/>
              </a:buClr>
              <a:buSzPct val="25000"/>
              <a:buFont typeface="Arial"/>
              <a:buNone/>
            </a:pPr>
            <a:fld id="{00000000-1234-1234-1234-123412341234}" type="slidenum">
              <a:rPr lang="en-US" sz="1200" kern="0">
                <a:solidFill>
                  <a:srgbClr val="FFFFFF"/>
                </a:solidFill>
                <a:ea typeface="Arial"/>
                <a:cs typeface="Arial"/>
                <a:sym typeface="Arial"/>
              </a:rPr>
              <a:pPr>
                <a:buClr>
                  <a:srgbClr val="FFFFFF"/>
                </a:buClr>
                <a:buSzPct val="25000"/>
                <a:buFont typeface="Arial"/>
                <a:buNone/>
              </a:pPr>
              <a:t>‹#›</a:t>
            </a:fld>
            <a:endParaRPr lang="en-US" sz="1200" kern="0" dirty="0">
              <a:solidFill>
                <a:srgbClr val="FFFFFF"/>
              </a:solidFill>
              <a:ea typeface="Arial"/>
              <a:cs typeface="Arial"/>
              <a:sym typeface="Arial"/>
            </a:endParaRPr>
          </a:p>
        </p:txBody>
      </p:sp>
      <p:sp>
        <p:nvSpPr>
          <p:cNvPr id="24" name="Shape 24"/>
          <p:cNvSpPr txBox="1">
            <a:spLocks noGrp="1"/>
          </p:cNvSpPr>
          <p:nvPr>
            <p:ph type="ftr" idx="11"/>
          </p:nvPr>
        </p:nvSpPr>
        <p:spPr>
          <a:xfrm>
            <a:off x="681069" y="6308843"/>
            <a:ext cx="8538765" cy="549275"/>
          </a:xfrm>
          <a:prstGeom prst="rect">
            <a:avLst/>
          </a:prstGeom>
          <a:noFill/>
          <a:ln>
            <a:noFill/>
          </a:ln>
        </p:spPr>
        <p:txBody>
          <a:bodyPr lIns="91382" tIns="91382" rIns="91382" bIns="91382" anchor="ctr" anchorCtr="0"/>
          <a:lstStyle>
            <a:lvl1pPr marL="0" marR="0" lvl="0" indent="0" algn="l" rtl="0">
              <a:lnSpc>
                <a:spcPct val="100000"/>
              </a:lnSpc>
              <a:spcBef>
                <a:spcPts val="0"/>
              </a:spcBef>
              <a:spcAft>
                <a:spcPts val="0"/>
              </a:spcAft>
              <a:buNone/>
              <a:defRPr sz="1200" b="0" i="0" u="none">
                <a:solidFill>
                  <a:schemeClr val="dk1"/>
                </a:solidFill>
                <a:latin typeface="Arial"/>
                <a:ea typeface="Arial"/>
                <a:cs typeface="Arial"/>
                <a:sym typeface="Arial"/>
              </a:defRPr>
            </a:lvl1pPr>
            <a:lvl2pPr marL="456993" marR="0" lvl="1"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913984" marR="0" lvl="2"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1370976" marR="0" lvl="3"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1827969" marR="0" lvl="4"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2284960" marR="0" lvl="5"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3198944" marR="0" lvl="6"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4569920" marR="0" lvl="7"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6397889" marR="0" lvl="8" indent="0" algn="l"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endParaRPr kern="0" dirty="0">
              <a:solidFill>
                <a:srgbClr val="000000"/>
              </a:solidFill>
            </a:endParaRPr>
          </a:p>
        </p:txBody>
      </p:sp>
    </p:spTree>
    <p:extLst>
      <p:ext uri="{BB962C8B-B14F-4D97-AF65-F5344CB8AC3E}">
        <p14:creationId xmlns:p14="http://schemas.microsoft.com/office/powerpoint/2010/main" val="711705560"/>
      </p:ext>
    </p:extLst>
  </p:cSld>
  <p:clrMap bg1="lt1" tx1="dk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8"/>
            </p:custDataLst>
          </p:nvPr>
        </p:nvGraphicFramePr>
        <p:xfrm>
          <a:off x="1631" y="1592"/>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19" imgW="360" imgH="360" progId="TCLayout.ActiveDocument.1">
                  <p:embed/>
                </p:oleObj>
              </mc:Choice>
              <mc:Fallback>
                <p:oleObj name="think-cell Slide" r:id="rId19" imgW="360" imgH="360" progId="TCLayout.ActiveDocument.1">
                  <p:embed/>
                  <p:pic>
                    <p:nvPicPr>
                      <p:cNvPr id="16" name="Object 15" hidden="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31"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471248" y="163512"/>
            <a:ext cx="8370209" cy="831851"/>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p>
            <a:pPr lvl="0"/>
            <a:r>
              <a:rPr lang="en-GB"/>
              <a:t>Slide title</a:t>
            </a:r>
          </a:p>
        </p:txBody>
      </p:sp>
      <p:sp>
        <p:nvSpPr>
          <p:cNvPr id="1034" name="Rectangle 10"/>
          <p:cNvSpPr>
            <a:spLocks noGrp="1" noChangeArrowheads="1"/>
          </p:cNvSpPr>
          <p:nvPr>
            <p:ph type="body" idx="1"/>
          </p:nvPr>
        </p:nvSpPr>
        <p:spPr bwMode="auto">
          <a:xfrm>
            <a:off x="471223" y="1509714"/>
            <a:ext cx="8963554"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a:t>Body text</a:t>
            </a:r>
          </a:p>
          <a:p>
            <a:pPr lvl="1"/>
            <a:r>
              <a:rPr lang="en-GB"/>
              <a:t>First level</a:t>
            </a:r>
          </a:p>
          <a:p>
            <a:pPr lvl="2"/>
            <a:r>
              <a:rPr lang="en-GB"/>
              <a:t>Second level</a:t>
            </a:r>
          </a:p>
          <a:p>
            <a:pPr lvl="3"/>
            <a:r>
              <a:rPr lang="en-GB"/>
              <a:t>Third level</a:t>
            </a:r>
          </a:p>
          <a:p>
            <a:pPr lvl="4"/>
            <a:r>
              <a:rPr lang="en-GB"/>
              <a:t>Quotation level</a:t>
            </a:r>
          </a:p>
        </p:txBody>
      </p:sp>
      <p:sp>
        <p:nvSpPr>
          <p:cNvPr id="1036" name="Text Box 12"/>
          <p:cNvSpPr txBox="1">
            <a:spLocks noChangeArrowheads="1"/>
          </p:cNvSpPr>
          <p:nvPr/>
        </p:nvSpPr>
        <p:spPr bwMode="auto">
          <a:xfrm>
            <a:off x="9250760" y="6675451"/>
            <a:ext cx="190896" cy="131763"/>
          </a:xfrm>
          <a:prstGeom prst="rect">
            <a:avLst/>
          </a:prstGeom>
          <a:noFill/>
          <a:ln w="9525" algn="ctr">
            <a:noFill/>
            <a:miter lim="800000"/>
            <a:headEnd/>
            <a:tailEnd/>
          </a:ln>
          <a:effectLst/>
        </p:spPr>
        <p:txBody>
          <a:bodyPr wrap="none" lIns="0" tIns="0" rIns="0" bIns="0"/>
          <a:lstStyle/>
          <a:p>
            <a:pPr algn="r" defTabSz="888798" fontAlgn="base">
              <a:spcBef>
                <a:spcPct val="0"/>
              </a:spcBef>
            </a:pPr>
            <a:fld id="{0AAE6F06-DF1F-4AFE-8A52-B806E3E9D437}" type="slidenum">
              <a:rPr lang="en-GB" sz="1100">
                <a:solidFill>
                  <a:srgbClr val="0072C6"/>
                </a:solidFill>
              </a:rPr>
              <a:pPr algn="r" defTabSz="888798" fontAlgn="base">
                <a:spcBef>
                  <a:spcPct val="0"/>
                </a:spcBef>
              </a:pPr>
              <a:t>‹#›</a:t>
            </a:fld>
            <a:endParaRPr lang="en-GB" sz="1100" dirty="0">
              <a:solidFill>
                <a:srgbClr val="0072C6"/>
              </a:solidFill>
            </a:endParaRPr>
          </a:p>
        </p:txBody>
      </p:sp>
      <p:pic>
        <p:nvPicPr>
          <p:cNvPr id="9" name="Picture 8" descr="logo-a5.pn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925562" y="279908"/>
            <a:ext cx="816864" cy="509016"/>
          </a:xfrm>
          <a:prstGeom prst="rect">
            <a:avLst/>
          </a:prstGeom>
        </p:spPr>
      </p:pic>
      <p:sp>
        <p:nvSpPr>
          <p:cNvPr id="10" name="Date Placeholder 3"/>
          <p:cNvSpPr txBox="1">
            <a:spLocks/>
          </p:cNvSpPr>
          <p:nvPr/>
        </p:nvSpPr>
        <p:spPr>
          <a:xfrm>
            <a:off x="457200" y="6630584"/>
            <a:ext cx="1303242" cy="169277"/>
          </a:xfrm>
          <a:prstGeom prst="rect">
            <a:avLst/>
          </a:prstGeom>
        </p:spPr>
        <p:txBody>
          <a:bodyPr vert="horz" wrap="none" lIns="0" tIns="0" rIns="0" bIns="0" rtlCol="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r>
              <a:rPr lang="en-GB" sz="1100" noProof="1">
                <a:solidFill>
                  <a:srgbClr val="0072C6"/>
                </a:solidFill>
              </a:rPr>
              <a:t>www.england.nhs.uk</a:t>
            </a:r>
          </a:p>
        </p:txBody>
      </p:sp>
    </p:spTree>
    <p:extLst>
      <p:ext uri="{BB962C8B-B14F-4D97-AF65-F5344CB8AC3E}">
        <p14:creationId xmlns:p14="http://schemas.microsoft.com/office/powerpoint/2010/main" val="1813447075"/>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2" r:id="rId15"/>
  </p:sldLayoutIdLst>
  <p:hf hdr="0" ftr="0" dt="0"/>
  <p:txStyles>
    <p:titleStyle>
      <a:lvl1pPr algn="l" defTabSz="888798" rtl="0" eaLnBrk="1" fontAlgn="base" hangingPunct="1">
        <a:spcBef>
          <a:spcPct val="0"/>
        </a:spcBef>
        <a:spcAft>
          <a:spcPct val="0"/>
        </a:spcAft>
        <a:defRPr sz="2300" b="1">
          <a:solidFill>
            <a:schemeClr val="tx2"/>
          </a:solidFill>
          <a:latin typeface="+mj-lt"/>
          <a:ea typeface="+mj-ea"/>
          <a:cs typeface="+mj-cs"/>
        </a:defRPr>
      </a:lvl1pPr>
      <a:lvl2pPr algn="l" defTabSz="888798" rtl="0" eaLnBrk="1" fontAlgn="base" hangingPunct="1">
        <a:spcBef>
          <a:spcPct val="0"/>
        </a:spcBef>
        <a:spcAft>
          <a:spcPct val="0"/>
        </a:spcAft>
        <a:defRPr sz="2300" b="1">
          <a:solidFill>
            <a:schemeClr val="tx2"/>
          </a:solidFill>
          <a:latin typeface="Trebuchet MS" pitchFamily="34" charset="0"/>
          <a:cs typeface="Arial" charset="0"/>
        </a:defRPr>
      </a:lvl2pPr>
      <a:lvl3pPr algn="l" defTabSz="888798" rtl="0" eaLnBrk="1" fontAlgn="base" hangingPunct="1">
        <a:spcBef>
          <a:spcPct val="0"/>
        </a:spcBef>
        <a:spcAft>
          <a:spcPct val="0"/>
        </a:spcAft>
        <a:defRPr sz="2300" b="1">
          <a:solidFill>
            <a:schemeClr val="tx2"/>
          </a:solidFill>
          <a:latin typeface="Trebuchet MS" pitchFamily="34" charset="0"/>
          <a:cs typeface="Arial" charset="0"/>
        </a:defRPr>
      </a:lvl3pPr>
      <a:lvl4pPr algn="l" defTabSz="888798" rtl="0" eaLnBrk="1" fontAlgn="base" hangingPunct="1">
        <a:spcBef>
          <a:spcPct val="0"/>
        </a:spcBef>
        <a:spcAft>
          <a:spcPct val="0"/>
        </a:spcAft>
        <a:defRPr sz="2300" b="1">
          <a:solidFill>
            <a:schemeClr val="tx2"/>
          </a:solidFill>
          <a:latin typeface="Trebuchet MS" pitchFamily="34" charset="0"/>
          <a:cs typeface="Arial" charset="0"/>
        </a:defRPr>
      </a:lvl4pPr>
      <a:lvl5pPr algn="l" defTabSz="888798" rtl="0" eaLnBrk="1" fontAlgn="base" hangingPunct="1">
        <a:spcBef>
          <a:spcPct val="0"/>
        </a:spcBef>
        <a:spcAft>
          <a:spcPct val="0"/>
        </a:spcAft>
        <a:defRPr sz="2300" b="1">
          <a:solidFill>
            <a:schemeClr val="tx2"/>
          </a:solidFill>
          <a:latin typeface="Trebuchet MS" pitchFamily="34" charset="0"/>
          <a:cs typeface="Arial" charset="0"/>
        </a:defRPr>
      </a:lvl5pPr>
      <a:lvl6pPr marL="457097" algn="l" defTabSz="888798" rtl="0" eaLnBrk="1" fontAlgn="base" hangingPunct="1">
        <a:spcBef>
          <a:spcPct val="0"/>
        </a:spcBef>
        <a:spcAft>
          <a:spcPct val="0"/>
        </a:spcAft>
        <a:defRPr sz="2300" b="1">
          <a:solidFill>
            <a:schemeClr val="tx2"/>
          </a:solidFill>
          <a:latin typeface="Trebuchet MS" pitchFamily="34" charset="0"/>
          <a:cs typeface="Arial" charset="0"/>
        </a:defRPr>
      </a:lvl6pPr>
      <a:lvl7pPr marL="914192" algn="l" defTabSz="888798" rtl="0" eaLnBrk="1" fontAlgn="base" hangingPunct="1">
        <a:spcBef>
          <a:spcPct val="0"/>
        </a:spcBef>
        <a:spcAft>
          <a:spcPct val="0"/>
        </a:spcAft>
        <a:defRPr sz="2300" b="1">
          <a:solidFill>
            <a:schemeClr val="tx2"/>
          </a:solidFill>
          <a:latin typeface="Trebuchet MS" pitchFamily="34" charset="0"/>
          <a:cs typeface="Arial" charset="0"/>
        </a:defRPr>
      </a:lvl7pPr>
      <a:lvl8pPr marL="1371289" algn="l" defTabSz="888798" rtl="0" eaLnBrk="1" fontAlgn="base" hangingPunct="1">
        <a:spcBef>
          <a:spcPct val="0"/>
        </a:spcBef>
        <a:spcAft>
          <a:spcPct val="0"/>
        </a:spcAft>
        <a:defRPr sz="2300" b="1">
          <a:solidFill>
            <a:schemeClr val="tx2"/>
          </a:solidFill>
          <a:latin typeface="Trebuchet MS" pitchFamily="34" charset="0"/>
          <a:cs typeface="Arial" charset="0"/>
        </a:defRPr>
      </a:lvl8pPr>
      <a:lvl9pPr marL="1828384" algn="l" defTabSz="888798" rtl="0" eaLnBrk="1" fontAlgn="base" hangingPunct="1">
        <a:spcBef>
          <a:spcPct val="0"/>
        </a:spcBef>
        <a:spcAft>
          <a:spcPct val="0"/>
        </a:spcAft>
        <a:defRPr sz="2300" b="1">
          <a:solidFill>
            <a:schemeClr val="tx2"/>
          </a:solidFill>
          <a:latin typeface="Trebuchet MS" pitchFamily="34" charset="0"/>
          <a:cs typeface="Arial" charset="0"/>
        </a:defRPr>
      </a:lvl9pPr>
    </p:titleStyle>
    <p:bodyStyle>
      <a:lvl1pPr algn="l" defTabSz="888798" rtl="0" eaLnBrk="1" fontAlgn="base" hangingPunct="1">
        <a:spcBef>
          <a:spcPct val="20000"/>
        </a:spcBef>
        <a:spcAft>
          <a:spcPct val="0"/>
        </a:spcAft>
        <a:defRPr sz="1600" b="1">
          <a:solidFill>
            <a:schemeClr val="tx1"/>
          </a:solidFill>
          <a:latin typeface="+mn-lt"/>
          <a:ea typeface="+mn-ea"/>
          <a:cs typeface="+mn-cs"/>
        </a:defRPr>
      </a:lvl1pPr>
      <a:lvl2pPr marL="444399" indent="-222198" algn="l" defTabSz="888798" rtl="0" eaLnBrk="1" fontAlgn="base" hangingPunct="1">
        <a:spcBef>
          <a:spcPct val="20000"/>
        </a:spcBef>
        <a:spcAft>
          <a:spcPct val="0"/>
        </a:spcAft>
        <a:buClrTx/>
        <a:buChar char="•"/>
        <a:defRPr sz="1600">
          <a:solidFill>
            <a:schemeClr val="tx1"/>
          </a:solidFill>
          <a:latin typeface="+mn-lt"/>
          <a:cs typeface="+mn-cs"/>
        </a:defRPr>
      </a:lvl2pPr>
      <a:lvl3pPr marL="888798" indent="-222198" algn="l" defTabSz="888798"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7959" indent="-226961" algn="l" defTabSz="888798"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209" indent="-220613" algn="l" defTabSz="888798"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304"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399"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497"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6592"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7"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9" algn="l" defTabSz="914192" rtl="0" eaLnBrk="1" latinLnBrk="0" hangingPunct="1">
        <a:defRPr sz="1800" kern="1200">
          <a:solidFill>
            <a:schemeClr val="tx1"/>
          </a:solidFill>
          <a:latin typeface="+mn-lt"/>
          <a:ea typeface="+mn-ea"/>
          <a:cs typeface="+mn-cs"/>
        </a:defRPr>
      </a:lvl4pPr>
      <a:lvl5pPr marL="1828384"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6" algn="l" defTabSz="914192" rtl="0" eaLnBrk="1" latinLnBrk="0" hangingPunct="1">
        <a:defRPr sz="1800" kern="1200">
          <a:solidFill>
            <a:schemeClr val="tx1"/>
          </a:solidFill>
          <a:latin typeface="+mn-lt"/>
          <a:ea typeface="+mn-ea"/>
          <a:cs typeface="+mn-cs"/>
        </a:defRPr>
      </a:lvl7pPr>
      <a:lvl8pPr marL="3199672" algn="l" defTabSz="914192" rtl="0" eaLnBrk="1" latinLnBrk="0" hangingPunct="1">
        <a:defRPr sz="1800" kern="1200">
          <a:solidFill>
            <a:schemeClr val="tx1"/>
          </a:solidFill>
          <a:latin typeface="+mn-lt"/>
          <a:ea typeface="+mn-ea"/>
          <a:cs typeface="+mn-cs"/>
        </a:defRPr>
      </a:lvl8pPr>
      <a:lvl9pPr marL="3656768" algn="l" defTabSz="91419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8"/>
            </p:custDataLst>
          </p:nvPr>
        </p:nvGraphicFramePr>
        <p:xfrm>
          <a:off x="1628" y="1592"/>
          <a:ext cx="1587" cy="1587"/>
        </p:xfrm>
        <a:graphic>
          <a:graphicData uri="http://schemas.openxmlformats.org/presentationml/2006/ole">
            <mc:AlternateContent xmlns:mc="http://schemas.openxmlformats.org/markup-compatibility/2006">
              <mc:Choice xmlns:v="urn:schemas-microsoft-com:vml" Requires="v">
                <p:oleObj spid="_x0000_s17410" name="think-cell Slide" r:id="rId19" imgW="360" imgH="360" progId="TCLayout.ActiveDocument.1">
                  <p:embed/>
                </p:oleObj>
              </mc:Choice>
              <mc:Fallback>
                <p:oleObj name="think-cell Slide" r:id="rId19" imgW="360" imgH="360" progId="TCLayout.ActiveDocument.1">
                  <p:embed/>
                  <p:pic>
                    <p:nvPicPr>
                      <p:cNvPr id="16" name="Object 15" hidden="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28"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471248" y="163512"/>
            <a:ext cx="8370209" cy="831851"/>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p>
            <a:pPr lvl="0"/>
            <a:r>
              <a:rPr lang="en-GB"/>
              <a:t>Slide title</a:t>
            </a:r>
          </a:p>
        </p:txBody>
      </p:sp>
      <p:sp>
        <p:nvSpPr>
          <p:cNvPr id="1034" name="Rectangle 10"/>
          <p:cNvSpPr>
            <a:spLocks noGrp="1" noChangeArrowheads="1"/>
          </p:cNvSpPr>
          <p:nvPr>
            <p:ph type="body" idx="1"/>
          </p:nvPr>
        </p:nvSpPr>
        <p:spPr bwMode="auto">
          <a:xfrm>
            <a:off x="471223" y="1509714"/>
            <a:ext cx="8963554"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a:t>Body text</a:t>
            </a:r>
          </a:p>
          <a:p>
            <a:pPr lvl="1"/>
            <a:r>
              <a:rPr lang="en-GB"/>
              <a:t>First level</a:t>
            </a:r>
          </a:p>
          <a:p>
            <a:pPr lvl="2"/>
            <a:r>
              <a:rPr lang="en-GB"/>
              <a:t>Second level</a:t>
            </a:r>
          </a:p>
          <a:p>
            <a:pPr lvl="3"/>
            <a:r>
              <a:rPr lang="en-GB"/>
              <a:t>Third level</a:t>
            </a:r>
          </a:p>
          <a:p>
            <a:pPr lvl="4"/>
            <a:r>
              <a:rPr lang="en-GB"/>
              <a:t>Quotation level</a:t>
            </a:r>
          </a:p>
        </p:txBody>
      </p:sp>
      <p:sp>
        <p:nvSpPr>
          <p:cNvPr id="1036" name="Text Box 12"/>
          <p:cNvSpPr txBox="1">
            <a:spLocks noChangeArrowheads="1"/>
          </p:cNvSpPr>
          <p:nvPr/>
        </p:nvSpPr>
        <p:spPr bwMode="auto">
          <a:xfrm>
            <a:off x="9250760" y="6675451"/>
            <a:ext cx="190896" cy="131763"/>
          </a:xfrm>
          <a:prstGeom prst="rect">
            <a:avLst/>
          </a:prstGeom>
          <a:noFill/>
          <a:ln w="9525" algn="ctr">
            <a:noFill/>
            <a:miter lim="800000"/>
            <a:headEnd/>
            <a:tailEnd/>
          </a:ln>
          <a:effectLst/>
        </p:spPr>
        <p:txBody>
          <a:bodyPr wrap="none" lIns="0" tIns="0" rIns="0" bIns="0"/>
          <a:lstStyle/>
          <a:p>
            <a:pPr algn="r" defTabSz="888798" fontAlgn="base">
              <a:spcBef>
                <a:spcPct val="0"/>
              </a:spcBef>
            </a:pPr>
            <a:fld id="{0AAE6F06-DF1F-4AFE-8A52-B806E3E9D437}" type="slidenum">
              <a:rPr lang="en-GB" sz="1100">
                <a:solidFill>
                  <a:srgbClr val="0072C6"/>
                </a:solidFill>
              </a:rPr>
              <a:pPr algn="r" defTabSz="888798" fontAlgn="base">
                <a:spcBef>
                  <a:spcPct val="0"/>
                </a:spcBef>
              </a:pPr>
              <a:t>‹#›</a:t>
            </a:fld>
            <a:endParaRPr lang="en-GB" sz="1100" dirty="0">
              <a:solidFill>
                <a:srgbClr val="0072C6"/>
              </a:solidFill>
            </a:endParaRPr>
          </a:p>
        </p:txBody>
      </p:sp>
      <p:pic>
        <p:nvPicPr>
          <p:cNvPr id="9" name="Picture 8" descr="logo-a5.pn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925562" y="279908"/>
            <a:ext cx="816864" cy="509016"/>
          </a:xfrm>
          <a:prstGeom prst="rect">
            <a:avLst/>
          </a:prstGeom>
        </p:spPr>
      </p:pic>
      <p:sp>
        <p:nvSpPr>
          <p:cNvPr id="10" name="Date Placeholder 3"/>
          <p:cNvSpPr txBox="1">
            <a:spLocks/>
          </p:cNvSpPr>
          <p:nvPr/>
        </p:nvSpPr>
        <p:spPr>
          <a:xfrm>
            <a:off x="457200" y="6630578"/>
            <a:ext cx="1303242" cy="169277"/>
          </a:xfrm>
          <a:prstGeom prst="rect">
            <a:avLst/>
          </a:prstGeom>
        </p:spPr>
        <p:txBody>
          <a:bodyPr vert="horz" wrap="none" lIns="0" tIns="0" rIns="0" bIns="0" rtlCol="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r>
              <a:rPr lang="en-GB" sz="1100" noProof="1">
                <a:solidFill>
                  <a:srgbClr val="0072C6"/>
                </a:solidFill>
              </a:rPr>
              <a:t>www.england.nhs.uk</a:t>
            </a:r>
          </a:p>
        </p:txBody>
      </p:sp>
    </p:spTree>
    <p:extLst>
      <p:ext uri="{BB962C8B-B14F-4D97-AF65-F5344CB8AC3E}">
        <p14:creationId xmlns:p14="http://schemas.microsoft.com/office/powerpoint/2010/main" val="2744766154"/>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Lst>
  <p:hf hdr="0" ftr="0" dt="0"/>
  <p:txStyles>
    <p:titleStyle>
      <a:lvl1pPr algn="l" defTabSz="888798" rtl="0" eaLnBrk="1" fontAlgn="base" hangingPunct="1">
        <a:spcBef>
          <a:spcPct val="0"/>
        </a:spcBef>
        <a:spcAft>
          <a:spcPct val="0"/>
        </a:spcAft>
        <a:defRPr sz="2300" b="1">
          <a:solidFill>
            <a:schemeClr val="tx2"/>
          </a:solidFill>
          <a:latin typeface="+mj-lt"/>
          <a:ea typeface="+mj-ea"/>
          <a:cs typeface="+mj-cs"/>
        </a:defRPr>
      </a:lvl1pPr>
      <a:lvl2pPr algn="l" defTabSz="888798" rtl="0" eaLnBrk="1" fontAlgn="base" hangingPunct="1">
        <a:spcBef>
          <a:spcPct val="0"/>
        </a:spcBef>
        <a:spcAft>
          <a:spcPct val="0"/>
        </a:spcAft>
        <a:defRPr sz="2300" b="1">
          <a:solidFill>
            <a:schemeClr val="tx2"/>
          </a:solidFill>
          <a:latin typeface="Trebuchet MS" pitchFamily="34" charset="0"/>
          <a:cs typeface="Arial" charset="0"/>
        </a:defRPr>
      </a:lvl2pPr>
      <a:lvl3pPr algn="l" defTabSz="888798" rtl="0" eaLnBrk="1" fontAlgn="base" hangingPunct="1">
        <a:spcBef>
          <a:spcPct val="0"/>
        </a:spcBef>
        <a:spcAft>
          <a:spcPct val="0"/>
        </a:spcAft>
        <a:defRPr sz="2300" b="1">
          <a:solidFill>
            <a:schemeClr val="tx2"/>
          </a:solidFill>
          <a:latin typeface="Trebuchet MS" pitchFamily="34" charset="0"/>
          <a:cs typeface="Arial" charset="0"/>
        </a:defRPr>
      </a:lvl3pPr>
      <a:lvl4pPr algn="l" defTabSz="888798" rtl="0" eaLnBrk="1" fontAlgn="base" hangingPunct="1">
        <a:spcBef>
          <a:spcPct val="0"/>
        </a:spcBef>
        <a:spcAft>
          <a:spcPct val="0"/>
        </a:spcAft>
        <a:defRPr sz="2300" b="1">
          <a:solidFill>
            <a:schemeClr val="tx2"/>
          </a:solidFill>
          <a:latin typeface="Trebuchet MS" pitchFamily="34" charset="0"/>
          <a:cs typeface="Arial" charset="0"/>
        </a:defRPr>
      </a:lvl4pPr>
      <a:lvl5pPr algn="l" defTabSz="888798" rtl="0" eaLnBrk="1" fontAlgn="base" hangingPunct="1">
        <a:spcBef>
          <a:spcPct val="0"/>
        </a:spcBef>
        <a:spcAft>
          <a:spcPct val="0"/>
        </a:spcAft>
        <a:defRPr sz="2300" b="1">
          <a:solidFill>
            <a:schemeClr val="tx2"/>
          </a:solidFill>
          <a:latin typeface="Trebuchet MS" pitchFamily="34" charset="0"/>
          <a:cs typeface="Arial" charset="0"/>
        </a:defRPr>
      </a:lvl5pPr>
      <a:lvl6pPr marL="457097" algn="l" defTabSz="888798" rtl="0" eaLnBrk="1" fontAlgn="base" hangingPunct="1">
        <a:spcBef>
          <a:spcPct val="0"/>
        </a:spcBef>
        <a:spcAft>
          <a:spcPct val="0"/>
        </a:spcAft>
        <a:defRPr sz="2300" b="1">
          <a:solidFill>
            <a:schemeClr val="tx2"/>
          </a:solidFill>
          <a:latin typeface="Trebuchet MS" pitchFamily="34" charset="0"/>
          <a:cs typeface="Arial" charset="0"/>
        </a:defRPr>
      </a:lvl6pPr>
      <a:lvl7pPr marL="914192" algn="l" defTabSz="888798" rtl="0" eaLnBrk="1" fontAlgn="base" hangingPunct="1">
        <a:spcBef>
          <a:spcPct val="0"/>
        </a:spcBef>
        <a:spcAft>
          <a:spcPct val="0"/>
        </a:spcAft>
        <a:defRPr sz="2300" b="1">
          <a:solidFill>
            <a:schemeClr val="tx2"/>
          </a:solidFill>
          <a:latin typeface="Trebuchet MS" pitchFamily="34" charset="0"/>
          <a:cs typeface="Arial" charset="0"/>
        </a:defRPr>
      </a:lvl7pPr>
      <a:lvl8pPr marL="1371289" algn="l" defTabSz="888798" rtl="0" eaLnBrk="1" fontAlgn="base" hangingPunct="1">
        <a:spcBef>
          <a:spcPct val="0"/>
        </a:spcBef>
        <a:spcAft>
          <a:spcPct val="0"/>
        </a:spcAft>
        <a:defRPr sz="2300" b="1">
          <a:solidFill>
            <a:schemeClr val="tx2"/>
          </a:solidFill>
          <a:latin typeface="Trebuchet MS" pitchFamily="34" charset="0"/>
          <a:cs typeface="Arial" charset="0"/>
        </a:defRPr>
      </a:lvl8pPr>
      <a:lvl9pPr marL="1828384" algn="l" defTabSz="888798" rtl="0" eaLnBrk="1" fontAlgn="base" hangingPunct="1">
        <a:spcBef>
          <a:spcPct val="0"/>
        </a:spcBef>
        <a:spcAft>
          <a:spcPct val="0"/>
        </a:spcAft>
        <a:defRPr sz="2300" b="1">
          <a:solidFill>
            <a:schemeClr val="tx2"/>
          </a:solidFill>
          <a:latin typeface="Trebuchet MS" pitchFamily="34" charset="0"/>
          <a:cs typeface="Arial" charset="0"/>
        </a:defRPr>
      </a:lvl9pPr>
    </p:titleStyle>
    <p:bodyStyle>
      <a:lvl1pPr algn="l" defTabSz="888798" rtl="0" eaLnBrk="1" fontAlgn="base" hangingPunct="1">
        <a:spcBef>
          <a:spcPct val="20000"/>
        </a:spcBef>
        <a:spcAft>
          <a:spcPct val="0"/>
        </a:spcAft>
        <a:defRPr sz="1600" b="1">
          <a:solidFill>
            <a:schemeClr val="tx1"/>
          </a:solidFill>
          <a:latin typeface="+mn-lt"/>
          <a:ea typeface="+mn-ea"/>
          <a:cs typeface="+mn-cs"/>
        </a:defRPr>
      </a:lvl1pPr>
      <a:lvl2pPr marL="444399" indent="-222198" algn="l" defTabSz="888798" rtl="0" eaLnBrk="1" fontAlgn="base" hangingPunct="1">
        <a:spcBef>
          <a:spcPct val="20000"/>
        </a:spcBef>
        <a:spcAft>
          <a:spcPct val="0"/>
        </a:spcAft>
        <a:buClrTx/>
        <a:buChar char="•"/>
        <a:defRPr sz="1600">
          <a:solidFill>
            <a:schemeClr val="tx1"/>
          </a:solidFill>
          <a:latin typeface="+mn-lt"/>
          <a:cs typeface="+mn-cs"/>
        </a:defRPr>
      </a:lvl2pPr>
      <a:lvl3pPr marL="888798" indent="-222198" algn="l" defTabSz="888798"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7959" indent="-226961" algn="l" defTabSz="888798"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209" indent="-220613" algn="l" defTabSz="888798"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304"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399"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497"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6592"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7"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9" algn="l" defTabSz="914192" rtl="0" eaLnBrk="1" latinLnBrk="0" hangingPunct="1">
        <a:defRPr sz="1800" kern="1200">
          <a:solidFill>
            <a:schemeClr val="tx1"/>
          </a:solidFill>
          <a:latin typeface="+mn-lt"/>
          <a:ea typeface="+mn-ea"/>
          <a:cs typeface="+mn-cs"/>
        </a:defRPr>
      </a:lvl4pPr>
      <a:lvl5pPr marL="1828384"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6" algn="l" defTabSz="914192" rtl="0" eaLnBrk="1" latinLnBrk="0" hangingPunct="1">
        <a:defRPr sz="1800" kern="1200">
          <a:solidFill>
            <a:schemeClr val="tx1"/>
          </a:solidFill>
          <a:latin typeface="+mn-lt"/>
          <a:ea typeface="+mn-ea"/>
          <a:cs typeface="+mn-cs"/>
        </a:defRPr>
      </a:lvl7pPr>
      <a:lvl8pPr marL="3199672" algn="l" defTabSz="914192" rtl="0" eaLnBrk="1" latinLnBrk="0" hangingPunct="1">
        <a:defRPr sz="1800" kern="1200">
          <a:solidFill>
            <a:schemeClr val="tx1"/>
          </a:solidFill>
          <a:latin typeface="+mn-lt"/>
          <a:ea typeface="+mn-ea"/>
          <a:cs typeface="+mn-cs"/>
        </a:defRPr>
      </a:lvl8pPr>
      <a:lvl9pPr marL="3656768" algn="l" defTabSz="91419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7"/>
            </p:custDataLst>
          </p:nvPr>
        </p:nvGraphicFramePr>
        <p:xfrm>
          <a:off x="1626" y="1592"/>
          <a:ext cx="1587" cy="1587"/>
        </p:xfrm>
        <a:graphic>
          <a:graphicData uri="http://schemas.openxmlformats.org/presentationml/2006/ole">
            <mc:AlternateContent xmlns:mc="http://schemas.openxmlformats.org/markup-compatibility/2006">
              <mc:Choice xmlns:v="urn:schemas-microsoft-com:vml" Requires="v">
                <p:oleObj spid="_x0000_s25602" name="think-cell Slide" r:id="rId18" imgW="360" imgH="360" progId="TCLayout.ActiveDocument.1">
                  <p:embed/>
                </p:oleObj>
              </mc:Choice>
              <mc:Fallback>
                <p:oleObj name="think-cell Slide" r:id="rId18" imgW="360" imgH="360" progId="TCLayout.ActiveDocument.1">
                  <p:embed/>
                  <p:pic>
                    <p:nvPicPr>
                      <p:cNvPr id="16" name="Object 15" hidde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26"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471248" y="163512"/>
            <a:ext cx="8370209" cy="831851"/>
          </a:xfrm>
          <a:prstGeom prst="rect">
            <a:avLst/>
          </a:prstGeom>
          <a:noFill/>
          <a:ln w="9525" algn="ctr">
            <a:noFill/>
            <a:miter lim="800000"/>
            <a:headEnd/>
            <a:tailEnd/>
          </a:ln>
          <a:effectLst/>
        </p:spPr>
        <p:txBody>
          <a:bodyPr vert="horz" wrap="square" lIns="0" tIns="44429" rIns="0" bIns="44429" numCol="1" anchor="b" anchorCtr="0" compatLnSpc="1">
            <a:prstTxWarp prst="textNoShape">
              <a:avLst/>
            </a:prstTxWarp>
          </a:bodyPr>
          <a:lstStyle/>
          <a:p>
            <a:pPr lvl="0"/>
            <a:r>
              <a:rPr lang="en-GB"/>
              <a:t>Slide title</a:t>
            </a:r>
          </a:p>
        </p:txBody>
      </p:sp>
      <p:sp>
        <p:nvSpPr>
          <p:cNvPr id="1034" name="Rectangle 10"/>
          <p:cNvSpPr>
            <a:spLocks noGrp="1" noChangeArrowheads="1"/>
          </p:cNvSpPr>
          <p:nvPr>
            <p:ph type="body" idx="1"/>
          </p:nvPr>
        </p:nvSpPr>
        <p:spPr bwMode="auto">
          <a:xfrm>
            <a:off x="471223" y="1509714"/>
            <a:ext cx="8963554"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a:t>Body text</a:t>
            </a:r>
          </a:p>
          <a:p>
            <a:pPr lvl="1"/>
            <a:r>
              <a:rPr lang="en-GB"/>
              <a:t>First level</a:t>
            </a:r>
          </a:p>
          <a:p>
            <a:pPr lvl="2"/>
            <a:r>
              <a:rPr lang="en-GB"/>
              <a:t>Second level</a:t>
            </a:r>
          </a:p>
          <a:p>
            <a:pPr lvl="3"/>
            <a:r>
              <a:rPr lang="en-GB"/>
              <a:t>Third level</a:t>
            </a:r>
          </a:p>
          <a:p>
            <a:pPr lvl="4"/>
            <a:r>
              <a:rPr lang="en-GB"/>
              <a:t>Quotation level</a:t>
            </a:r>
          </a:p>
        </p:txBody>
      </p:sp>
      <p:sp>
        <p:nvSpPr>
          <p:cNvPr id="1036" name="Text Box 12"/>
          <p:cNvSpPr txBox="1">
            <a:spLocks noChangeArrowheads="1"/>
          </p:cNvSpPr>
          <p:nvPr/>
        </p:nvSpPr>
        <p:spPr bwMode="auto">
          <a:xfrm>
            <a:off x="9250760" y="6675451"/>
            <a:ext cx="190896" cy="131763"/>
          </a:xfrm>
          <a:prstGeom prst="rect">
            <a:avLst/>
          </a:prstGeom>
          <a:noFill/>
          <a:ln w="9525" algn="ctr">
            <a:noFill/>
            <a:miter lim="800000"/>
            <a:headEnd/>
            <a:tailEnd/>
          </a:ln>
          <a:effectLst/>
        </p:spPr>
        <p:txBody>
          <a:bodyPr wrap="none" lIns="0" tIns="0" rIns="0" bIns="0"/>
          <a:lstStyle/>
          <a:p>
            <a:pPr algn="r" defTabSz="888798" fontAlgn="base">
              <a:spcBef>
                <a:spcPct val="0"/>
              </a:spcBef>
            </a:pPr>
            <a:fld id="{0AAE6F06-DF1F-4AFE-8A52-B806E3E9D437}" type="slidenum">
              <a:rPr lang="en-GB" sz="900">
                <a:solidFill>
                  <a:srgbClr val="0072C6"/>
                </a:solidFill>
              </a:rPr>
              <a:pPr algn="r" defTabSz="888798" fontAlgn="base">
                <a:spcBef>
                  <a:spcPct val="0"/>
                </a:spcBef>
              </a:pPr>
              <a:t>‹#›</a:t>
            </a:fld>
            <a:endParaRPr lang="en-GB" sz="900" dirty="0">
              <a:solidFill>
                <a:srgbClr val="0072C6"/>
              </a:solidFill>
            </a:endParaRPr>
          </a:p>
        </p:txBody>
      </p:sp>
      <p:pic>
        <p:nvPicPr>
          <p:cNvPr id="9" name="Picture 8" descr="logo-a5.p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925562" y="279908"/>
            <a:ext cx="816864" cy="509016"/>
          </a:xfrm>
          <a:prstGeom prst="rect">
            <a:avLst/>
          </a:prstGeom>
        </p:spPr>
      </p:pic>
      <p:sp>
        <p:nvSpPr>
          <p:cNvPr id="10" name="Date Placeholder 3"/>
          <p:cNvSpPr txBox="1">
            <a:spLocks/>
          </p:cNvSpPr>
          <p:nvPr/>
        </p:nvSpPr>
        <p:spPr>
          <a:xfrm>
            <a:off x="457200" y="6630574"/>
            <a:ext cx="1303242" cy="169277"/>
          </a:xfrm>
          <a:prstGeom prst="rect">
            <a:avLst/>
          </a:prstGeom>
        </p:spPr>
        <p:txBody>
          <a:bodyPr vert="horz" wrap="none" lIns="0" tIns="0" rIns="0" bIns="0" rtlCol="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r>
              <a:rPr lang="en-GB" sz="1100" noProof="1">
                <a:solidFill>
                  <a:srgbClr val="0072C6"/>
                </a:solidFill>
              </a:rPr>
              <a:t>www.england.nhs.uk</a:t>
            </a:r>
          </a:p>
        </p:txBody>
      </p:sp>
    </p:spTree>
    <p:extLst>
      <p:ext uri="{BB962C8B-B14F-4D97-AF65-F5344CB8AC3E}">
        <p14:creationId xmlns:p14="http://schemas.microsoft.com/office/powerpoint/2010/main" val="2627924445"/>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Lst>
  <p:hf hdr="0" ftr="0" dt="0"/>
  <p:txStyles>
    <p:titleStyle>
      <a:lvl1pPr algn="l" defTabSz="888798" rtl="0" eaLnBrk="1" fontAlgn="base" hangingPunct="1">
        <a:spcBef>
          <a:spcPct val="0"/>
        </a:spcBef>
        <a:spcAft>
          <a:spcPct val="0"/>
        </a:spcAft>
        <a:defRPr sz="2300" b="1">
          <a:solidFill>
            <a:schemeClr val="tx2"/>
          </a:solidFill>
          <a:latin typeface="+mj-lt"/>
          <a:ea typeface="+mj-ea"/>
          <a:cs typeface="+mj-cs"/>
        </a:defRPr>
      </a:lvl1pPr>
      <a:lvl2pPr algn="l" defTabSz="888798" rtl="0" eaLnBrk="1" fontAlgn="base" hangingPunct="1">
        <a:spcBef>
          <a:spcPct val="0"/>
        </a:spcBef>
        <a:spcAft>
          <a:spcPct val="0"/>
        </a:spcAft>
        <a:defRPr sz="2300" b="1">
          <a:solidFill>
            <a:schemeClr val="tx2"/>
          </a:solidFill>
          <a:latin typeface="Trebuchet MS" pitchFamily="34" charset="0"/>
          <a:cs typeface="Arial" charset="0"/>
        </a:defRPr>
      </a:lvl2pPr>
      <a:lvl3pPr algn="l" defTabSz="888798" rtl="0" eaLnBrk="1" fontAlgn="base" hangingPunct="1">
        <a:spcBef>
          <a:spcPct val="0"/>
        </a:spcBef>
        <a:spcAft>
          <a:spcPct val="0"/>
        </a:spcAft>
        <a:defRPr sz="2300" b="1">
          <a:solidFill>
            <a:schemeClr val="tx2"/>
          </a:solidFill>
          <a:latin typeface="Trebuchet MS" pitchFamily="34" charset="0"/>
          <a:cs typeface="Arial" charset="0"/>
        </a:defRPr>
      </a:lvl3pPr>
      <a:lvl4pPr algn="l" defTabSz="888798" rtl="0" eaLnBrk="1" fontAlgn="base" hangingPunct="1">
        <a:spcBef>
          <a:spcPct val="0"/>
        </a:spcBef>
        <a:spcAft>
          <a:spcPct val="0"/>
        </a:spcAft>
        <a:defRPr sz="2300" b="1">
          <a:solidFill>
            <a:schemeClr val="tx2"/>
          </a:solidFill>
          <a:latin typeface="Trebuchet MS" pitchFamily="34" charset="0"/>
          <a:cs typeface="Arial" charset="0"/>
        </a:defRPr>
      </a:lvl4pPr>
      <a:lvl5pPr algn="l" defTabSz="888798" rtl="0" eaLnBrk="1" fontAlgn="base" hangingPunct="1">
        <a:spcBef>
          <a:spcPct val="0"/>
        </a:spcBef>
        <a:spcAft>
          <a:spcPct val="0"/>
        </a:spcAft>
        <a:defRPr sz="2300" b="1">
          <a:solidFill>
            <a:schemeClr val="tx2"/>
          </a:solidFill>
          <a:latin typeface="Trebuchet MS" pitchFamily="34" charset="0"/>
          <a:cs typeface="Arial" charset="0"/>
        </a:defRPr>
      </a:lvl5pPr>
      <a:lvl6pPr marL="457097" algn="l" defTabSz="888798" rtl="0" eaLnBrk="1" fontAlgn="base" hangingPunct="1">
        <a:spcBef>
          <a:spcPct val="0"/>
        </a:spcBef>
        <a:spcAft>
          <a:spcPct val="0"/>
        </a:spcAft>
        <a:defRPr sz="2300" b="1">
          <a:solidFill>
            <a:schemeClr val="tx2"/>
          </a:solidFill>
          <a:latin typeface="Trebuchet MS" pitchFamily="34" charset="0"/>
          <a:cs typeface="Arial" charset="0"/>
        </a:defRPr>
      </a:lvl6pPr>
      <a:lvl7pPr marL="914192" algn="l" defTabSz="888798" rtl="0" eaLnBrk="1" fontAlgn="base" hangingPunct="1">
        <a:spcBef>
          <a:spcPct val="0"/>
        </a:spcBef>
        <a:spcAft>
          <a:spcPct val="0"/>
        </a:spcAft>
        <a:defRPr sz="2300" b="1">
          <a:solidFill>
            <a:schemeClr val="tx2"/>
          </a:solidFill>
          <a:latin typeface="Trebuchet MS" pitchFamily="34" charset="0"/>
          <a:cs typeface="Arial" charset="0"/>
        </a:defRPr>
      </a:lvl7pPr>
      <a:lvl8pPr marL="1371289" algn="l" defTabSz="888798" rtl="0" eaLnBrk="1" fontAlgn="base" hangingPunct="1">
        <a:spcBef>
          <a:spcPct val="0"/>
        </a:spcBef>
        <a:spcAft>
          <a:spcPct val="0"/>
        </a:spcAft>
        <a:defRPr sz="2300" b="1">
          <a:solidFill>
            <a:schemeClr val="tx2"/>
          </a:solidFill>
          <a:latin typeface="Trebuchet MS" pitchFamily="34" charset="0"/>
          <a:cs typeface="Arial" charset="0"/>
        </a:defRPr>
      </a:lvl8pPr>
      <a:lvl9pPr marL="1828384" algn="l" defTabSz="888798" rtl="0" eaLnBrk="1" fontAlgn="base" hangingPunct="1">
        <a:spcBef>
          <a:spcPct val="0"/>
        </a:spcBef>
        <a:spcAft>
          <a:spcPct val="0"/>
        </a:spcAft>
        <a:defRPr sz="2300" b="1">
          <a:solidFill>
            <a:schemeClr val="tx2"/>
          </a:solidFill>
          <a:latin typeface="Trebuchet MS" pitchFamily="34" charset="0"/>
          <a:cs typeface="Arial" charset="0"/>
        </a:defRPr>
      </a:lvl9pPr>
    </p:titleStyle>
    <p:bodyStyle>
      <a:lvl1pPr algn="l" defTabSz="888798" rtl="0" eaLnBrk="1" fontAlgn="base" hangingPunct="1">
        <a:spcBef>
          <a:spcPct val="20000"/>
        </a:spcBef>
        <a:spcAft>
          <a:spcPct val="0"/>
        </a:spcAft>
        <a:defRPr sz="1600" b="1">
          <a:solidFill>
            <a:schemeClr val="tx1"/>
          </a:solidFill>
          <a:latin typeface="+mn-lt"/>
          <a:ea typeface="+mn-ea"/>
          <a:cs typeface="+mn-cs"/>
        </a:defRPr>
      </a:lvl1pPr>
      <a:lvl2pPr marL="444399" indent="-222198" algn="l" defTabSz="888798" rtl="0" eaLnBrk="1" fontAlgn="base" hangingPunct="1">
        <a:spcBef>
          <a:spcPct val="20000"/>
        </a:spcBef>
        <a:spcAft>
          <a:spcPct val="0"/>
        </a:spcAft>
        <a:buClrTx/>
        <a:buChar char="•"/>
        <a:defRPr sz="1600">
          <a:solidFill>
            <a:schemeClr val="tx1"/>
          </a:solidFill>
          <a:latin typeface="+mn-lt"/>
          <a:cs typeface="+mn-cs"/>
        </a:defRPr>
      </a:lvl2pPr>
      <a:lvl3pPr marL="888798" indent="-222198" algn="l" defTabSz="888798"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7959" indent="-226961" algn="l" defTabSz="888798"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209" indent="-220613" algn="l" defTabSz="888798"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304"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399"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497"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6592"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7"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9" algn="l" defTabSz="914192" rtl="0" eaLnBrk="1" latinLnBrk="0" hangingPunct="1">
        <a:defRPr sz="1800" kern="1200">
          <a:solidFill>
            <a:schemeClr val="tx1"/>
          </a:solidFill>
          <a:latin typeface="+mn-lt"/>
          <a:ea typeface="+mn-ea"/>
          <a:cs typeface="+mn-cs"/>
        </a:defRPr>
      </a:lvl4pPr>
      <a:lvl5pPr marL="1828384"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6" algn="l" defTabSz="914192" rtl="0" eaLnBrk="1" latinLnBrk="0" hangingPunct="1">
        <a:defRPr sz="1800" kern="1200">
          <a:solidFill>
            <a:schemeClr val="tx1"/>
          </a:solidFill>
          <a:latin typeface="+mn-lt"/>
          <a:ea typeface="+mn-ea"/>
          <a:cs typeface="+mn-cs"/>
        </a:defRPr>
      </a:lvl7pPr>
      <a:lvl8pPr marL="3199672" algn="l" defTabSz="914192" rtl="0" eaLnBrk="1" latinLnBrk="0" hangingPunct="1">
        <a:defRPr sz="1800" kern="1200">
          <a:solidFill>
            <a:schemeClr val="tx1"/>
          </a:solidFill>
          <a:latin typeface="+mn-lt"/>
          <a:ea typeface="+mn-ea"/>
          <a:cs typeface="+mn-cs"/>
        </a:defRPr>
      </a:lvl8pPr>
      <a:lvl9pPr marL="3656768" algn="l" defTabSz="91419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074" name="Object 15" hidden="1"/>
          <p:cNvGraphicFramePr>
            <a:graphicFrameLocks noChangeAspect="1"/>
          </p:cNvGraphicFramePr>
          <p:nvPr>
            <p:custDataLst>
              <p:tags r:id="rId19"/>
            </p:custData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33794" name="think-cell Slide" r:id="rId20" imgW="360" imgH="360" progId="TCLayout.ActiveDocument.1">
                  <p:embed/>
                </p:oleObj>
              </mc:Choice>
              <mc:Fallback>
                <p:oleObj name="think-cell Slide" r:id="rId20" imgW="360" imgH="360" progId="TCLayout.ActiveDocument.1">
                  <p:embed/>
                  <p:pic>
                    <p:nvPicPr>
                      <p:cNvPr id="3074" name="Object 15" hidden="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5" name="Rectangle 2"/>
          <p:cNvSpPr>
            <a:spLocks noGrp="1" noChangeArrowheads="1"/>
          </p:cNvSpPr>
          <p:nvPr>
            <p:ph type="title"/>
          </p:nvPr>
        </p:nvSpPr>
        <p:spPr bwMode="auto">
          <a:xfrm>
            <a:off x="471239" y="163512"/>
            <a:ext cx="8370227" cy="83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44429" rIns="0" bIns="44429" numCol="1" anchor="b" anchorCtr="0" compatLnSpc="1">
            <a:prstTxWarp prst="textNoShape">
              <a:avLst/>
            </a:prstTxWarp>
          </a:bodyPr>
          <a:lstStyle/>
          <a:p>
            <a:pPr lvl="0"/>
            <a:r>
              <a:rPr lang="en-GB" altLang="en-US"/>
              <a:t>Slide title</a:t>
            </a:r>
          </a:p>
        </p:txBody>
      </p:sp>
      <p:sp>
        <p:nvSpPr>
          <p:cNvPr id="3076" name="Rectangle 10"/>
          <p:cNvSpPr>
            <a:spLocks noGrp="1" noChangeArrowheads="1"/>
          </p:cNvSpPr>
          <p:nvPr>
            <p:ph type="body" idx="1"/>
          </p:nvPr>
        </p:nvSpPr>
        <p:spPr bwMode="auto">
          <a:xfrm>
            <a:off x="471223" y="1509713"/>
            <a:ext cx="8963554"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Body text</a:t>
            </a:r>
          </a:p>
          <a:p>
            <a:pPr lvl="1"/>
            <a:r>
              <a:rPr lang="en-GB" altLang="en-US"/>
              <a:t>First level</a:t>
            </a:r>
          </a:p>
          <a:p>
            <a:pPr lvl="2"/>
            <a:r>
              <a:rPr lang="en-GB" altLang="en-US"/>
              <a:t>Second level</a:t>
            </a:r>
          </a:p>
          <a:p>
            <a:pPr lvl="3"/>
            <a:r>
              <a:rPr lang="en-GB" altLang="en-US"/>
              <a:t>Third level</a:t>
            </a:r>
          </a:p>
          <a:p>
            <a:pPr lvl="4"/>
            <a:r>
              <a:rPr lang="en-GB" altLang="en-US"/>
              <a:t>Quotation level</a:t>
            </a:r>
          </a:p>
        </p:txBody>
      </p:sp>
      <p:sp>
        <p:nvSpPr>
          <p:cNvPr id="3077" name="Text Box 12"/>
          <p:cNvSpPr txBox="1">
            <a:spLocks noChangeArrowheads="1"/>
          </p:cNvSpPr>
          <p:nvPr/>
        </p:nvSpPr>
        <p:spPr bwMode="auto">
          <a:xfrm>
            <a:off x="9250760" y="6675451"/>
            <a:ext cx="190896"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lvl1pPr defTabSz="889000">
              <a:defRPr>
                <a:solidFill>
                  <a:schemeClr val="tx1"/>
                </a:solidFill>
                <a:latin typeface="Arial" charset="0"/>
              </a:defRPr>
            </a:lvl1pPr>
            <a:lvl2pPr marL="742950" indent="-285750" defTabSz="889000">
              <a:defRPr>
                <a:solidFill>
                  <a:schemeClr val="tx1"/>
                </a:solidFill>
                <a:latin typeface="Arial" charset="0"/>
              </a:defRPr>
            </a:lvl2pPr>
            <a:lvl3pPr marL="1143000" indent="-228600" defTabSz="889000">
              <a:defRPr>
                <a:solidFill>
                  <a:schemeClr val="tx1"/>
                </a:solidFill>
                <a:latin typeface="Arial" charset="0"/>
              </a:defRPr>
            </a:lvl3pPr>
            <a:lvl4pPr marL="1600200" indent="-228600" defTabSz="889000">
              <a:defRPr>
                <a:solidFill>
                  <a:schemeClr val="tx1"/>
                </a:solidFill>
                <a:latin typeface="Arial" charset="0"/>
              </a:defRPr>
            </a:lvl4pPr>
            <a:lvl5pPr marL="2057400" indent="-228600" defTabSz="889000">
              <a:defRPr>
                <a:solidFill>
                  <a:schemeClr val="tx1"/>
                </a:solidFill>
                <a:latin typeface="Arial" charset="0"/>
              </a:defRPr>
            </a:lvl5pPr>
            <a:lvl6pPr marL="2514600" indent="-228600" defTabSz="889000" eaLnBrk="0" fontAlgn="base" hangingPunct="0">
              <a:spcBef>
                <a:spcPct val="0"/>
              </a:spcBef>
              <a:spcAft>
                <a:spcPct val="0"/>
              </a:spcAft>
              <a:defRPr>
                <a:solidFill>
                  <a:schemeClr val="tx1"/>
                </a:solidFill>
                <a:latin typeface="Arial" charset="0"/>
              </a:defRPr>
            </a:lvl6pPr>
            <a:lvl7pPr marL="2971800" indent="-228600" defTabSz="889000" eaLnBrk="0" fontAlgn="base" hangingPunct="0">
              <a:spcBef>
                <a:spcPct val="0"/>
              </a:spcBef>
              <a:spcAft>
                <a:spcPct val="0"/>
              </a:spcAft>
              <a:defRPr>
                <a:solidFill>
                  <a:schemeClr val="tx1"/>
                </a:solidFill>
                <a:latin typeface="Arial" charset="0"/>
              </a:defRPr>
            </a:lvl7pPr>
            <a:lvl8pPr marL="3429000" indent="-228600" defTabSz="889000" eaLnBrk="0" fontAlgn="base" hangingPunct="0">
              <a:spcBef>
                <a:spcPct val="0"/>
              </a:spcBef>
              <a:spcAft>
                <a:spcPct val="0"/>
              </a:spcAft>
              <a:defRPr>
                <a:solidFill>
                  <a:schemeClr val="tx1"/>
                </a:solidFill>
                <a:latin typeface="Arial" charset="0"/>
              </a:defRPr>
            </a:lvl8pPr>
            <a:lvl9pPr marL="3886200" indent="-228600" defTabSz="889000"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defRPr/>
            </a:pPr>
            <a:fld id="{134FAA55-1BEA-409D-83FE-51FF2E8EAEE4}" type="slidenum">
              <a:rPr lang="en-GB" altLang="en-US" sz="1100" smtClean="0">
                <a:solidFill>
                  <a:srgbClr val="0072C6"/>
                </a:solidFill>
              </a:rPr>
              <a:pPr algn="r" fontAlgn="base">
                <a:spcBef>
                  <a:spcPct val="0"/>
                </a:spcBef>
                <a:spcAft>
                  <a:spcPct val="0"/>
                </a:spcAft>
                <a:defRPr/>
              </a:pPr>
              <a:t>‹#›</a:t>
            </a:fld>
            <a:endParaRPr lang="en-GB" altLang="en-US" sz="1100" dirty="0">
              <a:solidFill>
                <a:srgbClr val="0072C6"/>
              </a:solidFill>
            </a:endParaRPr>
          </a:p>
        </p:txBody>
      </p:sp>
      <p:pic>
        <p:nvPicPr>
          <p:cNvPr id="3078" name="Picture 8" descr="logo-a5.png"/>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925719" y="279402"/>
            <a:ext cx="81690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txBox="1">
            <a:spLocks/>
          </p:cNvSpPr>
          <p:nvPr/>
        </p:nvSpPr>
        <p:spPr>
          <a:xfrm>
            <a:off x="457460" y="6630520"/>
            <a:ext cx="1303242" cy="169277"/>
          </a:xfrm>
          <a:prstGeom prst="rect">
            <a:avLst/>
          </a:prstGeom>
        </p:spPr>
        <p:txBody>
          <a:bodyPr wrap="none" lIns="0" tIns="0" rIns="0" bIns="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defRPr/>
            </a:pPr>
            <a:r>
              <a:rPr lang="en-GB" sz="1100" noProof="1">
                <a:solidFill>
                  <a:srgbClr val="0072C6"/>
                </a:solidFill>
              </a:rPr>
              <a:t>www.england.nhs.uk</a:t>
            </a:r>
          </a:p>
        </p:txBody>
      </p:sp>
    </p:spTree>
    <p:extLst>
      <p:ext uri="{BB962C8B-B14F-4D97-AF65-F5344CB8AC3E}">
        <p14:creationId xmlns:p14="http://schemas.microsoft.com/office/powerpoint/2010/main" val="714164130"/>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4" r:id="rId4"/>
    <p:sldLayoutId id="2147483945"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Lst>
  <p:hf hdr="0" ftr="0" dt="0"/>
  <p:txStyles>
    <p:titleStyle>
      <a:lvl1pPr algn="l" defTabSz="888798" rtl="0" eaLnBrk="1" fontAlgn="base" hangingPunct="1">
        <a:spcBef>
          <a:spcPct val="0"/>
        </a:spcBef>
        <a:spcAft>
          <a:spcPct val="0"/>
        </a:spcAft>
        <a:defRPr sz="2300" b="1">
          <a:solidFill>
            <a:schemeClr val="tx2"/>
          </a:solidFill>
          <a:latin typeface="+mj-lt"/>
          <a:ea typeface="+mj-ea"/>
          <a:cs typeface="+mj-cs"/>
        </a:defRPr>
      </a:lvl1pPr>
      <a:lvl2pPr algn="l" defTabSz="888798" rtl="0" eaLnBrk="1" fontAlgn="base" hangingPunct="1">
        <a:spcBef>
          <a:spcPct val="0"/>
        </a:spcBef>
        <a:spcAft>
          <a:spcPct val="0"/>
        </a:spcAft>
        <a:defRPr sz="2300" b="1">
          <a:solidFill>
            <a:schemeClr val="tx2"/>
          </a:solidFill>
          <a:latin typeface="Arial" charset="0"/>
          <a:cs typeface="Arial" charset="0"/>
        </a:defRPr>
      </a:lvl2pPr>
      <a:lvl3pPr algn="l" defTabSz="888798" rtl="0" eaLnBrk="1" fontAlgn="base" hangingPunct="1">
        <a:spcBef>
          <a:spcPct val="0"/>
        </a:spcBef>
        <a:spcAft>
          <a:spcPct val="0"/>
        </a:spcAft>
        <a:defRPr sz="2300" b="1">
          <a:solidFill>
            <a:schemeClr val="tx2"/>
          </a:solidFill>
          <a:latin typeface="Arial" charset="0"/>
          <a:cs typeface="Arial" charset="0"/>
        </a:defRPr>
      </a:lvl3pPr>
      <a:lvl4pPr algn="l" defTabSz="888798" rtl="0" eaLnBrk="1" fontAlgn="base" hangingPunct="1">
        <a:spcBef>
          <a:spcPct val="0"/>
        </a:spcBef>
        <a:spcAft>
          <a:spcPct val="0"/>
        </a:spcAft>
        <a:defRPr sz="2300" b="1">
          <a:solidFill>
            <a:schemeClr val="tx2"/>
          </a:solidFill>
          <a:latin typeface="Arial" charset="0"/>
          <a:cs typeface="Arial" charset="0"/>
        </a:defRPr>
      </a:lvl4pPr>
      <a:lvl5pPr algn="l" defTabSz="888798" rtl="0" eaLnBrk="1" fontAlgn="base" hangingPunct="1">
        <a:spcBef>
          <a:spcPct val="0"/>
        </a:spcBef>
        <a:spcAft>
          <a:spcPct val="0"/>
        </a:spcAft>
        <a:defRPr sz="2300" b="1">
          <a:solidFill>
            <a:schemeClr val="tx2"/>
          </a:solidFill>
          <a:latin typeface="Arial" charset="0"/>
          <a:cs typeface="Arial" charset="0"/>
        </a:defRPr>
      </a:lvl5pPr>
      <a:lvl6pPr marL="457097" algn="l" defTabSz="888798" rtl="0" eaLnBrk="1" fontAlgn="base" hangingPunct="1">
        <a:spcBef>
          <a:spcPct val="0"/>
        </a:spcBef>
        <a:spcAft>
          <a:spcPct val="0"/>
        </a:spcAft>
        <a:defRPr sz="2300" b="1">
          <a:solidFill>
            <a:schemeClr val="tx2"/>
          </a:solidFill>
          <a:latin typeface="Trebuchet MS" pitchFamily="34" charset="0"/>
          <a:cs typeface="Arial" charset="0"/>
        </a:defRPr>
      </a:lvl6pPr>
      <a:lvl7pPr marL="914192" algn="l" defTabSz="888798" rtl="0" eaLnBrk="1" fontAlgn="base" hangingPunct="1">
        <a:spcBef>
          <a:spcPct val="0"/>
        </a:spcBef>
        <a:spcAft>
          <a:spcPct val="0"/>
        </a:spcAft>
        <a:defRPr sz="2300" b="1">
          <a:solidFill>
            <a:schemeClr val="tx2"/>
          </a:solidFill>
          <a:latin typeface="Trebuchet MS" pitchFamily="34" charset="0"/>
          <a:cs typeface="Arial" charset="0"/>
        </a:defRPr>
      </a:lvl7pPr>
      <a:lvl8pPr marL="1371289" algn="l" defTabSz="888798" rtl="0" eaLnBrk="1" fontAlgn="base" hangingPunct="1">
        <a:spcBef>
          <a:spcPct val="0"/>
        </a:spcBef>
        <a:spcAft>
          <a:spcPct val="0"/>
        </a:spcAft>
        <a:defRPr sz="2300" b="1">
          <a:solidFill>
            <a:schemeClr val="tx2"/>
          </a:solidFill>
          <a:latin typeface="Trebuchet MS" pitchFamily="34" charset="0"/>
          <a:cs typeface="Arial" charset="0"/>
        </a:defRPr>
      </a:lvl8pPr>
      <a:lvl9pPr marL="1828384" algn="l" defTabSz="888798" rtl="0" eaLnBrk="1" fontAlgn="base" hangingPunct="1">
        <a:spcBef>
          <a:spcPct val="0"/>
        </a:spcBef>
        <a:spcAft>
          <a:spcPct val="0"/>
        </a:spcAft>
        <a:defRPr sz="2300" b="1">
          <a:solidFill>
            <a:schemeClr val="tx2"/>
          </a:solidFill>
          <a:latin typeface="Trebuchet MS" pitchFamily="34" charset="0"/>
          <a:cs typeface="Arial" charset="0"/>
        </a:defRPr>
      </a:lvl9pPr>
    </p:titleStyle>
    <p:bodyStyle>
      <a:lvl1pPr algn="l" defTabSz="888798" rtl="0" eaLnBrk="1" fontAlgn="base" hangingPunct="1">
        <a:spcBef>
          <a:spcPct val="20000"/>
        </a:spcBef>
        <a:spcAft>
          <a:spcPct val="0"/>
        </a:spcAft>
        <a:defRPr sz="1600" b="1">
          <a:solidFill>
            <a:schemeClr val="tx1"/>
          </a:solidFill>
          <a:latin typeface="+mn-lt"/>
          <a:ea typeface="+mn-ea"/>
          <a:cs typeface="+mn-cs"/>
        </a:defRPr>
      </a:lvl1pPr>
      <a:lvl2pPr marL="444399" indent="-222198" algn="l" defTabSz="888798" rtl="0" eaLnBrk="1" fontAlgn="base" hangingPunct="1">
        <a:spcBef>
          <a:spcPct val="20000"/>
        </a:spcBef>
        <a:spcAft>
          <a:spcPct val="0"/>
        </a:spcAft>
        <a:buChar char="•"/>
        <a:defRPr sz="1600">
          <a:solidFill>
            <a:schemeClr val="tx1"/>
          </a:solidFill>
          <a:latin typeface="+mn-lt"/>
          <a:cs typeface="+mn-cs"/>
        </a:defRPr>
      </a:lvl2pPr>
      <a:lvl3pPr marL="888798" indent="-222198" algn="l" defTabSz="888798" rtl="0" eaLnBrk="1" fontAlgn="base" hangingPunct="1">
        <a:spcBef>
          <a:spcPct val="20000"/>
        </a:spcBef>
        <a:spcAft>
          <a:spcPct val="0"/>
        </a:spcAft>
        <a:buFont typeface="Arial" charset="0"/>
        <a:buChar char="•"/>
        <a:defRPr sz="1600">
          <a:solidFill>
            <a:schemeClr val="tx1"/>
          </a:solidFill>
          <a:latin typeface="+mn-lt"/>
          <a:cs typeface="+mn-cs"/>
        </a:defRPr>
      </a:lvl3pPr>
      <a:lvl4pPr marL="1337959" indent="-226961" algn="l" defTabSz="888798" rtl="0" eaLnBrk="1" fontAlgn="base" hangingPunct="1">
        <a:spcBef>
          <a:spcPct val="20000"/>
        </a:spcBef>
        <a:spcAft>
          <a:spcPct val="0"/>
        </a:spcAft>
        <a:buFont typeface="Trebuchet MS" pitchFamily="34" charset="0"/>
        <a:buChar char="–"/>
        <a:defRPr sz="1600">
          <a:solidFill>
            <a:schemeClr val="tx1"/>
          </a:solidFill>
          <a:latin typeface="+mn-lt"/>
          <a:cs typeface="+mn-cs"/>
        </a:defRPr>
      </a:lvl4pPr>
      <a:lvl5pPr marL="1998209" indent="-220613" algn="l" defTabSz="888798" rtl="0" eaLnBrk="1" fontAlgn="base" hangingPunct="1">
        <a:spcBef>
          <a:spcPct val="20000"/>
        </a:spcBef>
        <a:spcAft>
          <a:spcPct val="0"/>
        </a:spcAft>
        <a:buFont typeface="Trebuchet MS" pitchFamily="34" charset="0"/>
        <a:buChar char="–"/>
        <a:defRPr sz="1600">
          <a:solidFill>
            <a:schemeClr val="tx1"/>
          </a:solidFill>
          <a:latin typeface="+mn-lt"/>
          <a:cs typeface="+mn-cs"/>
        </a:defRPr>
      </a:lvl5pPr>
      <a:lvl6pPr marL="2455304"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2399"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69497"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6592" indent="-220613" algn="l" defTabSz="888798"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7"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9" algn="l" defTabSz="914192" rtl="0" eaLnBrk="1" latinLnBrk="0" hangingPunct="1">
        <a:defRPr sz="1800" kern="1200">
          <a:solidFill>
            <a:schemeClr val="tx1"/>
          </a:solidFill>
          <a:latin typeface="+mn-lt"/>
          <a:ea typeface="+mn-ea"/>
          <a:cs typeface="+mn-cs"/>
        </a:defRPr>
      </a:lvl4pPr>
      <a:lvl5pPr marL="1828384"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6" algn="l" defTabSz="914192" rtl="0" eaLnBrk="1" latinLnBrk="0" hangingPunct="1">
        <a:defRPr sz="1800" kern="1200">
          <a:solidFill>
            <a:schemeClr val="tx1"/>
          </a:solidFill>
          <a:latin typeface="+mn-lt"/>
          <a:ea typeface="+mn-ea"/>
          <a:cs typeface="+mn-cs"/>
        </a:defRPr>
      </a:lvl7pPr>
      <a:lvl8pPr marL="3199672" algn="l" defTabSz="914192" rtl="0" eaLnBrk="1" latinLnBrk="0" hangingPunct="1">
        <a:defRPr sz="1800" kern="1200">
          <a:solidFill>
            <a:schemeClr val="tx1"/>
          </a:solidFill>
          <a:latin typeface="+mn-lt"/>
          <a:ea typeface="+mn-ea"/>
          <a:cs typeface="+mn-cs"/>
        </a:defRPr>
      </a:lvl8pPr>
      <a:lvl9pPr marL="3656768" algn="l" defTabSz="9141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8.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8.xml"/><Relationship Id="rId5" Type="http://schemas.openxmlformats.org/officeDocument/2006/relationships/hyperlink" Target="https://future.nhs.uk/connect.ti/CYPMH_GrP/grouphome"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s://www.annafreud.org/what-we-do/schools-in-mind/our-work-with-schools/the-link-programme/mental-health-services/" TargetMode="External"/><Relationship Id="rId2" Type="http://schemas.openxmlformats.org/officeDocument/2006/relationships/image" Target="../media/image9.png"/><Relationship Id="rId1" Type="http://schemas.openxmlformats.org/officeDocument/2006/relationships/slideLayout" Target="../slideLayouts/slideLayout148.xml"/><Relationship Id="rId6" Type="http://schemas.openxmlformats.org/officeDocument/2006/relationships/hyperlink" Target="https://www.annafreud.org/what-we-do/schools-in-mind/our-work-with-schools/the-link-programme/schools-and-colleges/" TargetMode="External"/><Relationship Id="rId5" Type="http://schemas.openxmlformats.org/officeDocument/2006/relationships/hyperlink" Target="https://www.youtube.com/watch?v=5IkoRmzkB_Q"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8.xml"/><Relationship Id="rId6" Type="http://schemas.openxmlformats.org/officeDocument/2006/relationships/image" Target="../media/image12.PNG"/><Relationship Id="rId5" Type="http://schemas.openxmlformats.org/officeDocument/2006/relationships/hyperlink" Target="https://www.annafreud.org/what-we-do/schools-in-mind/our-work-with-schools/the-link-programme/"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hyperlink" Target="https://www.gov.uk/government/publications/promoting-children-and-young-peoples-emotional-health-and-wellbeing" TargetMode="External"/><Relationship Id="rId1" Type="http://schemas.openxmlformats.org/officeDocument/2006/relationships/slideLayout" Target="../slideLayouts/slideLayout148.xml"/><Relationship Id="rId6" Type="http://schemas.openxmlformats.org/officeDocument/2006/relationships/hyperlink" Target="https://assets.publishing.service.gov.uk/government/uploads/system/uploads/attachment_data/file/705083/Supporting_Mental-Health_pen_portraits.pdf" TargetMode="External"/><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8.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8.xml"/><Relationship Id="rId5" Type="http://schemas.openxmlformats.org/officeDocument/2006/relationships/hyperlink" Target="mailto:MHGP.DELIVERY@education.gov.uk" TargetMode="Externa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8.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hyperlink" Target="https://educateagainsthate.com/school-leaders/?filter=guidance-and-training-school-leaders" TargetMode="External"/><Relationship Id="rId3" Type="http://schemas.openxmlformats.org/officeDocument/2006/relationships/image" Target="../media/image10.jpeg"/><Relationship Id="rId7" Type="http://schemas.openxmlformats.org/officeDocument/2006/relationships/hyperlink" Target="https://www.gov.uk/government/publications/mental-health-and-behaviour-in-schools--2" TargetMode="External"/><Relationship Id="rId2" Type="http://schemas.openxmlformats.org/officeDocument/2006/relationships/image" Target="../media/image9.png"/><Relationship Id="rId1" Type="http://schemas.openxmlformats.org/officeDocument/2006/relationships/slideLayout" Target="../slideLayouts/slideLayout148.xml"/><Relationship Id="rId6" Type="http://schemas.openxmlformats.org/officeDocument/2006/relationships/hyperlink" Target="https://www.annafreud.org/what-we-do/schools-in-mind/our-work-with-schools/the-link-programme/" TargetMode="External"/><Relationship Id="rId5" Type="http://schemas.openxmlformats.org/officeDocument/2006/relationships/hyperlink" Target="https://www.annafreud.org/mhat/" TargetMode="External"/><Relationship Id="rId10" Type="http://schemas.openxmlformats.org/officeDocument/2006/relationships/hyperlink" Target="https://www.gov.uk/government/publications/uk-cmo-commentary-on-screen-time-and-social-media-map-of-reviews" TargetMode="External"/><Relationship Id="rId4" Type="http://schemas.openxmlformats.org/officeDocument/2006/relationships/image" Target="../media/image11.png"/><Relationship Id="rId9" Type="http://schemas.openxmlformats.org/officeDocument/2006/relationships/hyperlink" Target="https://www.gov.uk/government/publications/counselling-in-school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8.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jpeg"/><Relationship Id="rId7" Type="http://schemas.openxmlformats.org/officeDocument/2006/relationships/diagramQuickStyle" Target="../diagrams/quickStyle1.xml"/><Relationship Id="rId2" Type="http://schemas.openxmlformats.org/officeDocument/2006/relationships/image" Target="../media/image9.png"/><Relationship Id="rId1" Type="http://schemas.openxmlformats.org/officeDocument/2006/relationships/slideLayout" Target="../slideLayouts/slideLayout148.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hyperlink" Target="mailto:MHGP.DELIVERY@education.gov.uk" TargetMode="External"/><Relationship Id="rId4" Type="http://schemas.openxmlformats.org/officeDocument/2006/relationships/image" Target="../media/image11.png"/><Relationship Id="rId9" Type="http://schemas.microsoft.com/office/2007/relationships/diagramDrawing" Target="../diagrams/drawing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8.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8.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8.xml"/><Relationship Id="rId6" Type="http://schemas.openxmlformats.org/officeDocument/2006/relationships/hyperlink" Target="https://future.nhs.uk/CYPMH_GrP/view?objectId=13789840" TargetMode="External"/><Relationship Id="rId5" Type="http://schemas.openxmlformats.org/officeDocument/2006/relationships/hyperlink" Target="https://www.healthcareers.nhs.uk/news/could-you-be-education-mental-health-practitioner?utm_source=Twitter&amp;utm_medium=social&amp;utm_campaign=SocialSignIn" TargetMode="Externa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8.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8.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8.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8.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8.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8" Type="http://schemas.openxmlformats.org/officeDocument/2006/relationships/hyperlink" Target="https://www.gov.uk/government/publications/teachers-standards" TargetMode="External"/><Relationship Id="rId13" Type="http://schemas.openxmlformats.org/officeDocument/2006/relationships/hyperlink" Target="https://assets.publishing.service.gov.uk/government/uploads/system/uploads/attachment_data/file/705083/Supporting_Mental-Health_pen_portraits.pdf" TargetMode="External"/><Relationship Id="rId3" Type="http://schemas.openxmlformats.org/officeDocument/2006/relationships/image" Target="../media/image10.jpeg"/><Relationship Id="rId7" Type="http://schemas.openxmlformats.org/officeDocument/2006/relationships/hyperlink" Target="https://www.gov.uk/government/consultations/online-harms-white-paper" TargetMode="External"/><Relationship Id="rId12" Type="http://schemas.openxmlformats.org/officeDocument/2006/relationships/hyperlink" Target="https://www.ncb.org.uk/sites/default/files/uploads/documents/Policy_docs/Briefings/NCB%20School%20Well%20Being%20Framework%20Leaders%20Tool%20FINAL.pdf" TargetMode="External"/><Relationship Id="rId2" Type="http://schemas.openxmlformats.org/officeDocument/2006/relationships/image" Target="../media/image9.png"/><Relationship Id="rId1" Type="http://schemas.openxmlformats.org/officeDocument/2006/relationships/slideLayout" Target="../slideLayouts/slideLayout148.xml"/><Relationship Id="rId6" Type="http://schemas.openxmlformats.org/officeDocument/2006/relationships/hyperlink" Target="https://www.gov.uk/government/consultations/relationships-and-sex-education-and-health-education" TargetMode="External"/><Relationship Id="rId11" Type="http://schemas.openxmlformats.org/officeDocument/2006/relationships/hyperlink" Target="https://www.gov.uk/government/news/edward-timpson-publishes-landmark-exclusions-review" TargetMode="External"/><Relationship Id="rId5" Type="http://schemas.openxmlformats.org/officeDocument/2006/relationships/hyperlink" Target="https://www.gov.uk/government/collections/education-inspection-framework" TargetMode="External"/><Relationship Id="rId10" Type="http://schemas.openxmlformats.org/officeDocument/2006/relationships/hyperlink" Target="https://www.gov.uk/government/news/one-of-the-largest-mental-health-trials-launches-in-schools" TargetMode="External"/><Relationship Id="rId4" Type="http://schemas.openxmlformats.org/officeDocument/2006/relationships/image" Target="../media/image11.png"/><Relationship Id="rId9" Type="http://schemas.openxmlformats.org/officeDocument/2006/relationships/hyperlink" Target="https://www.gov.uk/government/publications/supporting-early-career-teachers" TargetMode="External"/><Relationship Id="rId14" Type="http://schemas.openxmlformats.org/officeDocument/2006/relationships/hyperlink" Target="https://www.healthcareers.nhs.uk/news/could-you-be-education-mental-health-practitioner?utm_source=Twitter&amp;utm_medium=social&amp;utm_campaign=SocialSignI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v.uk/government/consultations/transforming-children-and-young-peoples-mental-health-provision-a-green-paper" TargetMode="External"/><Relationship Id="rId1" Type="http://schemas.openxmlformats.org/officeDocument/2006/relationships/slideLayout" Target="../slideLayouts/slideLayout148.xml"/><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8.xml"/><Relationship Id="rId5" Type="http://schemas.openxmlformats.org/officeDocument/2006/relationships/image" Target="../media/image11.png"/><Relationship Id="rId4" Type="http://schemas.openxmlformats.org/officeDocument/2006/relationships/hyperlink" Target="https://www.longtermplan.nhs.uk/publication/nhs-long-term-pla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8.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222E4BE-68D6-4113-84E4-E32AE12DCF7B}"/>
              </a:ext>
            </a:extLst>
          </p:cNvPr>
          <p:cNvGrpSpPr/>
          <p:nvPr/>
        </p:nvGrpSpPr>
        <p:grpSpPr>
          <a:xfrm>
            <a:off x="8455806" y="48992"/>
            <a:ext cx="1271351" cy="380823"/>
            <a:chOff x="6548425" y="148884"/>
            <a:chExt cx="3013087" cy="855632"/>
          </a:xfrm>
        </p:grpSpPr>
        <p:pic>
          <p:nvPicPr>
            <p:cNvPr id="6" name="Picture 5">
              <a:extLst>
                <a:ext uri="{FF2B5EF4-FFF2-40B4-BE49-F238E27FC236}">
                  <a16:creationId xmlns:a16="http://schemas.microsoft.com/office/drawing/2014/main" id="{3DC48B59-B5B8-472B-BE4A-465E8270AE60}"/>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F6FAAA1E-E36A-4878-A65D-0B2197ED9199}"/>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22" name="Title 1">
            <a:extLst>
              <a:ext uri="{FF2B5EF4-FFF2-40B4-BE49-F238E27FC236}">
                <a16:creationId xmlns:a16="http://schemas.microsoft.com/office/drawing/2014/main" id="{D73A0927-44E6-4E95-8702-715B1C951A9C}"/>
              </a:ext>
            </a:extLst>
          </p:cNvPr>
          <p:cNvSpPr txBox="1">
            <a:spLocks/>
          </p:cNvSpPr>
          <p:nvPr/>
        </p:nvSpPr>
        <p:spPr>
          <a:xfrm>
            <a:off x="613039" y="595837"/>
            <a:ext cx="9114118" cy="3343423"/>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pPr algn="ctr" defTabSz="914400"/>
            <a:r>
              <a:rPr lang="en-GB" sz="5400" b="1" dirty="0">
                <a:solidFill>
                  <a:schemeClr val="bg2"/>
                </a:solidFill>
              </a:rPr>
              <a:t>Transforming children and young people’s mental health</a:t>
            </a:r>
            <a:r>
              <a:rPr lang="en-GB" sz="5400" b="1" dirty="0">
                <a:solidFill>
                  <a:schemeClr val="tx1"/>
                </a:solidFill>
              </a:rPr>
              <a:t> </a:t>
            </a:r>
          </a:p>
          <a:p>
            <a:pPr algn="ctr" defTabSz="914400"/>
            <a:endParaRPr lang="en-GB" sz="2800" b="1" dirty="0">
              <a:solidFill>
                <a:schemeClr val="tx1"/>
              </a:solidFill>
            </a:endParaRPr>
          </a:p>
          <a:p>
            <a:pPr algn="ctr" defTabSz="914400"/>
            <a:r>
              <a:rPr lang="en-GB" sz="4000" b="1" dirty="0">
                <a:solidFill>
                  <a:schemeClr val="bg2"/>
                </a:solidFill>
              </a:rPr>
              <a:t>Welcome pack</a:t>
            </a:r>
            <a:endParaRPr lang="en-GB" sz="2800" b="1" dirty="0">
              <a:solidFill>
                <a:schemeClr val="tx1"/>
              </a:solidFill>
            </a:endParaRPr>
          </a:p>
          <a:p>
            <a:pPr algn="ctr" defTabSz="914400"/>
            <a:endParaRPr lang="en-GB" sz="2800" b="1" dirty="0">
              <a:solidFill>
                <a:schemeClr val="tx1"/>
              </a:solidFill>
            </a:endParaRPr>
          </a:p>
          <a:p>
            <a:pPr algn="ctr" defTabSz="914400"/>
            <a:endParaRPr lang="en-GB" sz="2800" b="1" dirty="0">
              <a:solidFill>
                <a:schemeClr val="tx1"/>
              </a:solidFill>
            </a:endParaRPr>
          </a:p>
          <a:p>
            <a:pPr algn="ctr" defTabSz="914400"/>
            <a:r>
              <a:rPr lang="en-GB" sz="2400" b="1" dirty="0">
                <a:solidFill>
                  <a:schemeClr val="tx1"/>
                </a:solidFill>
              </a:rPr>
              <a:t>For schools and colleges in the 2019-20 Mental Health Support Teams programme.</a:t>
            </a:r>
          </a:p>
          <a:p>
            <a:pPr algn="ctr" defTabSz="914400"/>
            <a:endParaRPr lang="en-GB" sz="2400" b="1" dirty="0">
              <a:solidFill>
                <a:schemeClr val="tx1"/>
              </a:solidFill>
            </a:endParaRPr>
          </a:p>
          <a:p>
            <a:pPr algn="ctr" defTabSz="914400"/>
            <a:r>
              <a:rPr lang="en-GB" sz="1200" b="1" dirty="0">
                <a:solidFill>
                  <a:schemeClr val="tx1"/>
                </a:solidFill>
              </a:rPr>
              <a:t>Issue date: November 2019</a:t>
            </a:r>
          </a:p>
        </p:txBody>
      </p:sp>
      <p:pic>
        <p:nvPicPr>
          <p:cNvPr id="3" name="Picture 2">
            <a:extLst>
              <a:ext uri="{FF2B5EF4-FFF2-40B4-BE49-F238E27FC236}">
                <a16:creationId xmlns:a16="http://schemas.microsoft.com/office/drawing/2014/main" id="{E6CE38C6-6696-4006-932E-D6AE679B096E}"/>
              </a:ext>
            </a:extLst>
          </p:cNvPr>
          <p:cNvPicPr>
            <a:picLocks noChangeAspect="1"/>
          </p:cNvPicPr>
          <p:nvPr/>
        </p:nvPicPr>
        <p:blipFill>
          <a:blip r:embed="rId4"/>
          <a:stretch>
            <a:fillRect/>
          </a:stretch>
        </p:blipFill>
        <p:spPr>
          <a:xfrm>
            <a:off x="0" y="0"/>
            <a:ext cx="533873" cy="6858000"/>
          </a:xfrm>
          <a:prstGeom prst="rect">
            <a:avLst/>
          </a:prstGeom>
        </p:spPr>
      </p:pic>
    </p:spTree>
    <p:extLst>
      <p:ext uri="{BB962C8B-B14F-4D97-AF65-F5344CB8AC3E}">
        <p14:creationId xmlns:p14="http://schemas.microsoft.com/office/powerpoint/2010/main" val="65332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3EB7-3FC8-4488-9804-F7F1198461BA}"/>
              </a:ext>
            </a:extLst>
          </p:cNvPr>
          <p:cNvSpPr>
            <a:spLocks noGrp="1"/>
          </p:cNvSpPr>
          <p:nvPr>
            <p:ph type="title"/>
          </p:nvPr>
        </p:nvSpPr>
        <p:spPr>
          <a:xfrm>
            <a:off x="500743" y="17739"/>
            <a:ext cx="9978928" cy="840167"/>
          </a:xfrm>
        </p:spPr>
        <p:txBody>
          <a:bodyPr/>
          <a:lstStyle/>
          <a:p>
            <a:r>
              <a:rPr lang="en-GB" sz="2400" b="1" dirty="0">
                <a:solidFill>
                  <a:schemeClr val="bg2"/>
                </a:solidFill>
              </a:rPr>
              <a:t>Senior mental health leads in schools and colleges</a:t>
            </a:r>
            <a:br>
              <a:rPr lang="en-GB" sz="2400" b="1" kern="1200" dirty="0">
                <a:solidFill>
                  <a:schemeClr val="bg2"/>
                </a:solidFill>
              </a:rPr>
            </a:br>
            <a:endParaRPr lang="en-GB" sz="2400" dirty="0">
              <a:solidFill>
                <a:schemeClr val="bg2"/>
              </a:solidFill>
            </a:endParaRPr>
          </a:p>
        </p:txBody>
      </p:sp>
      <p:grpSp>
        <p:nvGrpSpPr>
          <p:cNvPr id="8" name="Group 7">
            <a:extLst>
              <a:ext uri="{FF2B5EF4-FFF2-40B4-BE49-F238E27FC236}">
                <a16:creationId xmlns:a16="http://schemas.microsoft.com/office/drawing/2014/main" id="{C9E06B19-2EC2-4C15-B126-7DDE1DEB4A39}"/>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9A3A8BD6-3008-41A3-9B81-078613A99041}"/>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AF4D3099-4CBC-44E6-BAB9-E738D12B58B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23" name="Rectangle: Top Corners Rounded 22">
            <a:extLst>
              <a:ext uri="{FF2B5EF4-FFF2-40B4-BE49-F238E27FC236}">
                <a16:creationId xmlns:a16="http://schemas.microsoft.com/office/drawing/2014/main" id="{3D821527-E4B9-41E0-A001-5673DAB59D0D}"/>
              </a:ext>
            </a:extLst>
          </p:cNvPr>
          <p:cNvSpPr/>
          <p:nvPr/>
        </p:nvSpPr>
        <p:spPr>
          <a:xfrm rot="16200000">
            <a:off x="9099335" y="3471446"/>
            <a:ext cx="1249887" cy="330854"/>
          </a:xfrm>
          <a:prstGeom prst="round2Same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70C0"/>
                </a:solidFill>
              </a:rPr>
              <a:t>Components</a:t>
            </a:r>
          </a:p>
        </p:txBody>
      </p:sp>
      <p:pic>
        <p:nvPicPr>
          <p:cNvPr id="25" name="Picture 24">
            <a:extLst>
              <a:ext uri="{FF2B5EF4-FFF2-40B4-BE49-F238E27FC236}">
                <a16:creationId xmlns:a16="http://schemas.microsoft.com/office/drawing/2014/main" id="{31584991-60BF-481E-9676-4B1EE62DEEEC}"/>
              </a:ext>
            </a:extLst>
          </p:cNvPr>
          <p:cNvPicPr>
            <a:picLocks noChangeAspect="1"/>
          </p:cNvPicPr>
          <p:nvPr/>
        </p:nvPicPr>
        <p:blipFill>
          <a:blip r:embed="rId4"/>
          <a:stretch>
            <a:fillRect/>
          </a:stretch>
        </p:blipFill>
        <p:spPr>
          <a:xfrm>
            <a:off x="0" y="0"/>
            <a:ext cx="533873" cy="6858000"/>
          </a:xfrm>
          <a:prstGeom prst="rect">
            <a:avLst/>
          </a:prstGeom>
        </p:spPr>
      </p:pic>
      <p:sp>
        <p:nvSpPr>
          <p:cNvPr id="16" name="Content Placeholder 2">
            <a:extLst>
              <a:ext uri="{FF2B5EF4-FFF2-40B4-BE49-F238E27FC236}">
                <a16:creationId xmlns:a16="http://schemas.microsoft.com/office/drawing/2014/main" id="{E0B0BD18-2755-4DAD-BBFE-50F9E83CEA36}"/>
              </a:ext>
            </a:extLst>
          </p:cNvPr>
          <p:cNvSpPr txBox="1">
            <a:spLocks/>
          </p:cNvSpPr>
          <p:nvPr/>
        </p:nvSpPr>
        <p:spPr>
          <a:xfrm>
            <a:off x="546476" y="707515"/>
            <a:ext cx="8927348" cy="6006321"/>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342744" marR="0" lvl="0" indent="-203106"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lnSpc>
                <a:spcPct val="100000"/>
              </a:lnSpc>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lnSpc>
                <a:spcPct val="100000"/>
              </a:lnSpc>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Clr>
                <a:sysClr val="windowText" lastClr="000000"/>
              </a:buClr>
              <a:buNone/>
              <a:defRPr/>
            </a:pPr>
            <a:endParaRPr lang="en-GB" sz="1600" b="1" dirty="0"/>
          </a:p>
        </p:txBody>
      </p:sp>
      <p:sp>
        <p:nvSpPr>
          <p:cNvPr id="9" name="Content Placeholder 2">
            <a:extLst>
              <a:ext uri="{FF2B5EF4-FFF2-40B4-BE49-F238E27FC236}">
                <a16:creationId xmlns:a16="http://schemas.microsoft.com/office/drawing/2014/main" id="{6F7F5F7D-DFFF-491F-A8EF-32DCFB79B87B}"/>
              </a:ext>
            </a:extLst>
          </p:cNvPr>
          <p:cNvSpPr txBox="1">
            <a:spLocks/>
          </p:cNvSpPr>
          <p:nvPr/>
        </p:nvSpPr>
        <p:spPr>
          <a:xfrm>
            <a:off x="599309" y="755422"/>
            <a:ext cx="8797552" cy="6045428"/>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b="1" kern="1200">
                <a:solidFill>
                  <a:schemeClr val="tx1"/>
                </a:solidFill>
                <a:latin typeface="+mn-lt"/>
                <a:ea typeface="+mn-ea"/>
                <a:cs typeface="+mn-cs"/>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171450" indent="-171450">
              <a:buClr>
                <a:sysClr val="windowText" lastClr="000000"/>
              </a:buClr>
              <a:buFont typeface="Arial" panose="020B0604020202020204" pitchFamily="34" charset="0"/>
              <a:buChar char="•"/>
              <a:defRPr/>
            </a:pPr>
            <a:r>
              <a:rPr lang="en-GB" sz="1600" b="0" dirty="0">
                <a:latin typeface="+mj-lt"/>
              </a:rPr>
              <a:t>Most schools and colleges have an individual who leads on mental health as part of their role: - 82% of schools including those with a sixth form, 81% of primary and 86% of secondary</a:t>
            </a:r>
            <a:br>
              <a:rPr lang="en-GB" sz="1600" b="0" dirty="0">
                <a:latin typeface="+mj-lt"/>
              </a:rPr>
            </a:br>
            <a:r>
              <a:rPr lang="en-GB" sz="1600" b="0" dirty="0">
                <a:latin typeface="+mj-lt"/>
              </a:rPr>
              <a:t>- 77% of post-16 education settings including sixth forms and 91% of further education colleges.</a:t>
            </a:r>
            <a:endParaRPr lang="en-GB" sz="1600" b="0" dirty="0">
              <a:solidFill>
                <a:sysClr val="windowText" lastClr="000000"/>
              </a:solidFill>
              <a:latin typeface="+mj-lt"/>
            </a:endParaRPr>
          </a:p>
          <a:p>
            <a:pPr marL="171450" indent="-171450">
              <a:buClr>
                <a:sysClr val="windowText" lastClr="000000"/>
              </a:buClr>
              <a:buFont typeface="Arial" panose="020B0604020202020204" pitchFamily="34" charset="0"/>
              <a:buChar char="•"/>
              <a:defRPr/>
            </a:pPr>
            <a:r>
              <a:rPr lang="en-GB" sz="1600" b="0" dirty="0">
                <a:latin typeface="+mj-lt"/>
              </a:rPr>
              <a:t>Each school or college is different and these mental health leads will inevitably have different levels of skills and knowledge to support positive mental health, and different responsibilities, as roles are locally defined. </a:t>
            </a:r>
            <a:endParaRPr lang="en-GB" sz="1600" b="0" dirty="0">
              <a:latin typeface="+mj-lt"/>
              <a:cs typeface="Arial"/>
            </a:endParaRPr>
          </a:p>
          <a:p>
            <a:pPr marL="171450" indent="-171450">
              <a:buClr>
                <a:sysClr val="windowText" lastClr="000000"/>
              </a:buClr>
              <a:buFont typeface="Arial" panose="020B0604020202020204" pitchFamily="34" charset="0"/>
              <a:buChar char="•"/>
              <a:defRPr/>
            </a:pPr>
            <a:r>
              <a:rPr lang="en-GB" sz="1600" b="0" dirty="0">
                <a:latin typeface="+mj-lt"/>
              </a:rPr>
              <a:t>Schools and colleges are encouraged to develop a </a:t>
            </a:r>
            <a:r>
              <a:rPr lang="en-GB" sz="1600" b="0" dirty="0"/>
              <a:t>strategic senior mental health lead role, with the skills and knowledge to lead a whole school and college approach (see slides 14 and 15) to mental health.</a:t>
            </a:r>
            <a:endParaRPr lang="en-GB" sz="1600" b="0" dirty="0">
              <a:latin typeface="+mj-lt"/>
              <a:cs typeface="Arial"/>
            </a:endParaRPr>
          </a:p>
          <a:p>
            <a:pPr marL="171450" indent="-171450">
              <a:buClr>
                <a:sysClr val="windowText" lastClr="000000"/>
              </a:buClr>
              <a:buFont typeface="Arial" panose="020B0604020202020204" pitchFamily="34" charset="0"/>
              <a:buChar char="•"/>
              <a:defRPr/>
            </a:pPr>
            <a:r>
              <a:rPr lang="en-GB" sz="1600" b="0" dirty="0">
                <a:latin typeface="+mj-lt"/>
              </a:rPr>
              <a:t>To support schools and colleges, a comprehensive senior mental health lead training course is expected to be available for the first cohorts from June 2020 (subject to the training contract). S</a:t>
            </a:r>
            <a:r>
              <a:rPr lang="en-GB" sz="1600" b="0" dirty="0"/>
              <a:t>ee the School and College Information and Resources area on the </a:t>
            </a:r>
            <a:r>
              <a:rPr lang="en-GB" sz="1600" b="0" dirty="0">
                <a:solidFill>
                  <a:srgbClr val="0000FF"/>
                </a:solidFill>
                <a:ea typeface="Times New Roman" panose="02020603050405020304" pitchFamily="18" charset="0"/>
                <a:cs typeface="Times New Roman"/>
                <a:hlinkClick r:id="rId5">
                  <a:extLst>
                    <a:ext uri="{A12FA001-AC4F-418D-AE19-62706E023703}">
                      <ahyp:hlinkClr xmlns:ahyp="http://schemas.microsoft.com/office/drawing/2018/hyperlinkcolor" val="tx"/>
                    </a:ext>
                  </a:extLst>
                </a:hlinkClick>
              </a:rPr>
              <a:t>FutureNHS Collaboration platform</a:t>
            </a:r>
            <a:r>
              <a:rPr lang="en-GB" sz="1600" b="0" dirty="0">
                <a:solidFill>
                  <a:srgbClr val="0000FF"/>
                </a:solidFill>
                <a:ea typeface="Times New Roman" panose="02020603050405020304" pitchFamily="18" charset="0"/>
                <a:cs typeface="Times New Roman"/>
              </a:rPr>
              <a:t> </a:t>
            </a:r>
            <a:r>
              <a:rPr lang="en-GB" sz="1600" b="0" dirty="0">
                <a:ea typeface="Times New Roman" panose="02020603050405020304" pitchFamily="18" charset="0"/>
                <a:cs typeface="Times New Roman"/>
              </a:rPr>
              <a:t>for information on what the training will involve (also see slide 20).  </a:t>
            </a:r>
            <a:endParaRPr lang="en-GB" sz="1600" b="0" dirty="0">
              <a:latin typeface="+mj-lt"/>
            </a:endParaRPr>
          </a:p>
          <a:p>
            <a:pPr marL="171450" indent="-171450">
              <a:buClr>
                <a:sysClr val="windowText" lastClr="000000"/>
              </a:buClr>
              <a:buFont typeface="Arial" panose="020B0604020202020204" pitchFamily="34" charset="0"/>
              <a:buChar char="•"/>
              <a:defRPr/>
            </a:pPr>
            <a:r>
              <a:rPr lang="en-GB" sz="1600" b="0" dirty="0">
                <a:latin typeface="+mj-lt"/>
              </a:rPr>
              <a:t>This training will be free for one member of staff per education setting and, if not in a senior role, the nominee should have the senior management team's support.</a:t>
            </a:r>
            <a:endParaRPr kumimoji="0" lang="en-GB" sz="1600" b="1" i="0" u="none" strike="noStrike" kern="1200" cap="none" spc="0" normalizeH="0" baseline="0" noProof="0" dirty="0">
              <a:ln>
                <a:noFill/>
              </a:ln>
              <a:effectLst/>
              <a:uLnTx/>
              <a:uFillTx/>
              <a:latin typeface="+mj-lt"/>
              <a:ea typeface="+mn-ea"/>
              <a:cs typeface="+mn-cs"/>
            </a:endParaRPr>
          </a:p>
          <a:p>
            <a:pPr marL="0" marR="0" lvl="0" indent="0" algn="l" defTabSz="914400" rtl="0" eaLnBrk="1" fontAlgn="auto" latinLnBrk="0" hangingPunct="1">
              <a:lnSpc>
                <a:spcPct val="120000"/>
              </a:lnSpc>
              <a:spcBef>
                <a:spcPts val="0"/>
              </a:spcBef>
              <a:spcAft>
                <a:spcPts val="600"/>
              </a:spcAft>
              <a:buClr>
                <a:srgbClr val="1F497D"/>
              </a:buClr>
              <a:buSzTx/>
              <a:buFontTx/>
              <a:buNone/>
              <a:tabLst/>
              <a:defRPr/>
            </a:pPr>
            <a:endParaRPr kumimoji="0" lang="en-GB" sz="1800" b="1" i="0" u="none" strike="noStrike" kern="1200" cap="none" spc="0" normalizeH="0" baseline="0" noProof="0" dirty="0">
              <a:ln>
                <a:noFill/>
              </a:ln>
              <a:solidFill>
                <a:sysClr val="windowText" lastClr="000000"/>
              </a:solidFill>
              <a:effectLst/>
              <a:uLnTx/>
              <a:uFillTx/>
              <a:latin typeface="+mj-lt"/>
              <a:ea typeface="+mn-ea"/>
              <a:cs typeface="+mn-cs"/>
            </a:endParaRPr>
          </a:p>
          <a:p>
            <a:pPr marL="0" marR="0" lvl="0" indent="0" algn="l" defTabSz="914400" rtl="0" eaLnBrk="1" fontAlgn="auto" latinLnBrk="0" hangingPunct="1">
              <a:lnSpc>
                <a:spcPct val="120000"/>
              </a:lnSpc>
              <a:spcBef>
                <a:spcPts val="0"/>
              </a:spcBef>
              <a:spcAft>
                <a:spcPts val="600"/>
              </a:spcAft>
              <a:buClr>
                <a:srgbClr val="1F497D"/>
              </a:buClr>
              <a:buSzTx/>
              <a:buFontTx/>
              <a:buNone/>
              <a:tabLst/>
              <a:defRPr/>
            </a:pPr>
            <a:endParaRPr kumimoji="0" lang="en-GB" sz="2000" b="1" i="0" u="none" strike="noStrike" kern="120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2572815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3EB7-3FC8-4488-9804-F7F1198461BA}"/>
              </a:ext>
            </a:extLst>
          </p:cNvPr>
          <p:cNvSpPr>
            <a:spLocks noGrp="1"/>
          </p:cNvSpPr>
          <p:nvPr>
            <p:ph type="title"/>
          </p:nvPr>
        </p:nvSpPr>
        <p:spPr>
          <a:xfrm>
            <a:off x="500743" y="17739"/>
            <a:ext cx="9978928" cy="840167"/>
          </a:xfrm>
        </p:spPr>
        <p:txBody>
          <a:bodyPr/>
          <a:lstStyle/>
          <a:p>
            <a:r>
              <a:rPr lang="en-GB" sz="2400" b="1" kern="1200" dirty="0">
                <a:solidFill>
                  <a:schemeClr val="bg2"/>
                </a:solidFill>
              </a:rPr>
              <a:t>Senior mental health lead training</a:t>
            </a:r>
            <a:endParaRPr lang="en-GB" sz="2400" dirty="0">
              <a:solidFill>
                <a:schemeClr val="bg2"/>
              </a:solidFill>
            </a:endParaRPr>
          </a:p>
        </p:txBody>
      </p:sp>
      <p:grpSp>
        <p:nvGrpSpPr>
          <p:cNvPr id="8" name="Group 7">
            <a:extLst>
              <a:ext uri="{FF2B5EF4-FFF2-40B4-BE49-F238E27FC236}">
                <a16:creationId xmlns:a16="http://schemas.microsoft.com/office/drawing/2014/main" id="{C9E06B19-2EC2-4C15-B126-7DDE1DEB4A39}"/>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9A3A8BD6-3008-41A3-9B81-078613A99041}"/>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AF4D3099-4CBC-44E6-BAB9-E738D12B58B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23" name="Rectangle: Top Corners Rounded 22">
            <a:extLst>
              <a:ext uri="{FF2B5EF4-FFF2-40B4-BE49-F238E27FC236}">
                <a16:creationId xmlns:a16="http://schemas.microsoft.com/office/drawing/2014/main" id="{3D821527-E4B9-41E0-A001-5673DAB59D0D}"/>
              </a:ext>
            </a:extLst>
          </p:cNvPr>
          <p:cNvSpPr/>
          <p:nvPr/>
        </p:nvSpPr>
        <p:spPr>
          <a:xfrm rot="16200000">
            <a:off x="9099335" y="3471446"/>
            <a:ext cx="1249887" cy="330854"/>
          </a:xfrm>
          <a:prstGeom prst="round2Same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70C0"/>
                </a:solidFill>
              </a:rPr>
              <a:t>Components</a:t>
            </a:r>
          </a:p>
        </p:txBody>
      </p:sp>
      <p:pic>
        <p:nvPicPr>
          <p:cNvPr id="25" name="Picture 24">
            <a:extLst>
              <a:ext uri="{FF2B5EF4-FFF2-40B4-BE49-F238E27FC236}">
                <a16:creationId xmlns:a16="http://schemas.microsoft.com/office/drawing/2014/main" id="{31584991-60BF-481E-9676-4B1EE62DEEEC}"/>
              </a:ext>
            </a:extLst>
          </p:cNvPr>
          <p:cNvPicPr>
            <a:picLocks noChangeAspect="1"/>
          </p:cNvPicPr>
          <p:nvPr/>
        </p:nvPicPr>
        <p:blipFill>
          <a:blip r:embed="rId4"/>
          <a:stretch>
            <a:fillRect/>
          </a:stretch>
        </p:blipFill>
        <p:spPr>
          <a:xfrm>
            <a:off x="0" y="0"/>
            <a:ext cx="533873" cy="6858000"/>
          </a:xfrm>
          <a:prstGeom prst="rect">
            <a:avLst/>
          </a:prstGeom>
        </p:spPr>
      </p:pic>
      <p:sp>
        <p:nvSpPr>
          <p:cNvPr id="16" name="Content Placeholder 2">
            <a:extLst>
              <a:ext uri="{FF2B5EF4-FFF2-40B4-BE49-F238E27FC236}">
                <a16:creationId xmlns:a16="http://schemas.microsoft.com/office/drawing/2014/main" id="{E0B0BD18-2755-4DAD-BBFE-50F9E83CEA36}"/>
              </a:ext>
            </a:extLst>
          </p:cNvPr>
          <p:cNvSpPr txBox="1">
            <a:spLocks/>
          </p:cNvSpPr>
          <p:nvPr/>
        </p:nvSpPr>
        <p:spPr>
          <a:xfrm>
            <a:off x="546476" y="707515"/>
            <a:ext cx="8927348" cy="6006321"/>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342744" marR="0" lvl="0" indent="-203106"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lnSpc>
                <a:spcPct val="100000"/>
              </a:lnSpc>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lnSpc>
                <a:spcPct val="100000"/>
              </a:lnSpc>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None/>
            </a:pPr>
            <a:endParaRPr lang="en-GB" sz="1600" dirty="0">
              <a:solidFill>
                <a:prstClr val="black"/>
              </a:solidFill>
              <a:ea typeface="+mn-ea"/>
              <a:cs typeface="+mn-cs"/>
            </a:endParaRPr>
          </a:p>
          <a:p>
            <a:pPr marL="0" indent="0">
              <a:buNone/>
            </a:pPr>
            <a:endParaRPr lang="en-GB" sz="1600" dirty="0">
              <a:solidFill>
                <a:srgbClr val="00B050"/>
              </a:solidFill>
            </a:endParaRPr>
          </a:p>
          <a:p>
            <a:pPr marL="0" indent="0">
              <a:buNone/>
            </a:pPr>
            <a:endParaRPr lang="en-GB" sz="1800" dirty="0">
              <a:solidFill>
                <a:srgbClr val="00B050"/>
              </a:solidFill>
              <a:ea typeface="+mn-ea"/>
            </a:endParaRPr>
          </a:p>
          <a:p>
            <a:pPr marL="0" indent="0">
              <a:buNone/>
            </a:pPr>
            <a:endParaRPr lang="en-GB" sz="2000" dirty="0">
              <a:solidFill>
                <a:prstClr val="black"/>
              </a:solidFill>
              <a:ea typeface="+mn-ea"/>
              <a:cs typeface="+mn-cs"/>
            </a:endParaRPr>
          </a:p>
        </p:txBody>
      </p:sp>
      <p:sp>
        <p:nvSpPr>
          <p:cNvPr id="10" name="Content Placeholder 2">
            <a:extLst>
              <a:ext uri="{FF2B5EF4-FFF2-40B4-BE49-F238E27FC236}">
                <a16:creationId xmlns:a16="http://schemas.microsoft.com/office/drawing/2014/main" id="{E1D8B5BB-95DB-45AD-BDAB-12E4CFDDCA64}"/>
              </a:ext>
            </a:extLst>
          </p:cNvPr>
          <p:cNvSpPr txBox="1">
            <a:spLocks/>
          </p:cNvSpPr>
          <p:nvPr/>
        </p:nvSpPr>
        <p:spPr>
          <a:xfrm>
            <a:off x="673409" y="914400"/>
            <a:ext cx="8740757" cy="6204736"/>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b="1" kern="1200">
                <a:solidFill>
                  <a:schemeClr val="tx1"/>
                </a:solidFill>
                <a:latin typeface="+mn-lt"/>
                <a:ea typeface="+mn-ea"/>
                <a:cs typeface="+mn-cs"/>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ysClr val="windowText" lastClr="000000"/>
              </a:buClr>
              <a:defRPr/>
            </a:pPr>
            <a:r>
              <a:rPr lang="en-GB" sz="1600" b="0" dirty="0"/>
              <a:t>This training will equip senior mental health leads to establish a positive whole school or college approach to mental health, so that they:</a:t>
            </a:r>
          </a:p>
          <a:p>
            <a:pPr>
              <a:buClr>
                <a:sysClr val="windowText" lastClr="000000"/>
              </a:buClr>
              <a:defRPr/>
            </a:pPr>
            <a:endParaRPr lang="en-GB" sz="1600" b="0" dirty="0"/>
          </a:p>
          <a:p>
            <a:pPr marL="171450" indent="-171450">
              <a:buClr>
                <a:sysClr val="windowText" lastClr="000000"/>
              </a:buClr>
              <a:buFont typeface="Arial" panose="020B0604020202020204" pitchFamily="34" charset="0"/>
              <a:buChar char="•"/>
              <a:defRPr/>
            </a:pPr>
            <a:r>
              <a:rPr lang="en-GB" sz="1600" b="0" dirty="0"/>
              <a:t>Can support the identification of at-risk children and young people and those exhibiting signs of mental ill health.</a:t>
            </a:r>
          </a:p>
          <a:p>
            <a:pPr marL="171450" indent="-171450">
              <a:buClr>
                <a:sysClr val="windowText" lastClr="000000"/>
              </a:buClr>
              <a:buFont typeface="Arial" panose="020B0604020202020204" pitchFamily="34" charset="0"/>
              <a:buChar char="•"/>
              <a:defRPr/>
            </a:pPr>
            <a:r>
              <a:rPr lang="en-GB" sz="1600" b="0" dirty="0"/>
              <a:t>Know how to access children and young people’s mental health services, and refer children and young people into NHS services where appropriate.</a:t>
            </a:r>
          </a:p>
          <a:p>
            <a:pPr marL="171450" indent="-171450">
              <a:buClr>
                <a:sysClr val="windowText" lastClr="000000"/>
              </a:buClr>
              <a:buFont typeface="Arial" panose="020B0604020202020204" pitchFamily="34" charset="0"/>
              <a:buChar char="•"/>
              <a:defRPr/>
            </a:pPr>
            <a:r>
              <a:rPr lang="en-GB" sz="1600" b="0" dirty="0"/>
              <a:t>Can improve the coordination of support for the mental health needs of young people within the school or college.</a:t>
            </a:r>
          </a:p>
          <a:p>
            <a:pPr marL="171450" indent="-171450">
              <a:buClr>
                <a:sysClr val="windowText" lastClr="000000"/>
              </a:buClr>
              <a:buFont typeface="Arial" panose="020B0604020202020204" pitchFamily="34" charset="0"/>
              <a:buChar char="•"/>
              <a:defRPr/>
            </a:pPr>
            <a:r>
              <a:rPr lang="en-GB" sz="1600" b="0" dirty="0"/>
              <a:t>Know how to support staff in contact with children and young people with mental health needs.</a:t>
            </a:r>
          </a:p>
          <a:p>
            <a:pPr marL="171450" indent="-171450">
              <a:buClr>
                <a:sysClr val="windowText" lastClr="000000"/>
              </a:buClr>
              <a:buFont typeface="Arial" panose="020B0604020202020204" pitchFamily="34" charset="0"/>
              <a:buChar char="•"/>
              <a:defRPr/>
            </a:pPr>
            <a:r>
              <a:rPr lang="en-GB" sz="1600" b="0" dirty="0"/>
              <a:t>Can support the delivery and measurement of outcomes of interventions on children and young people’s education and mental health.</a:t>
            </a:r>
          </a:p>
          <a:p>
            <a:pPr marL="171450" indent="-171450">
              <a:buClr>
                <a:sysClr val="windowText" lastClr="000000"/>
              </a:buClr>
              <a:buFont typeface="Arial" panose="020B0604020202020204" pitchFamily="34" charset="0"/>
              <a:buChar char="•"/>
              <a:defRPr/>
            </a:pPr>
            <a:r>
              <a:rPr lang="en-GB" sz="1600" b="0" dirty="0"/>
              <a:t>Can support a positive whole school/college approach to mental health and wellbeing.</a:t>
            </a:r>
          </a:p>
        </p:txBody>
      </p:sp>
    </p:spTree>
    <p:extLst>
      <p:ext uri="{BB962C8B-B14F-4D97-AF65-F5344CB8AC3E}">
        <p14:creationId xmlns:p14="http://schemas.microsoft.com/office/powerpoint/2010/main" val="80729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3EB7-3FC8-4488-9804-F7F1198461BA}"/>
              </a:ext>
            </a:extLst>
          </p:cNvPr>
          <p:cNvSpPr>
            <a:spLocks noGrp="1"/>
          </p:cNvSpPr>
          <p:nvPr>
            <p:ph type="title"/>
          </p:nvPr>
        </p:nvSpPr>
        <p:spPr>
          <a:xfrm>
            <a:off x="500743" y="17739"/>
            <a:ext cx="9978928" cy="840167"/>
          </a:xfrm>
        </p:spPr>
        <p:txBody>
          <a:bodyPr/>
          <a:lstStyle/>
          <a:p>
            <a:r>
              <a:rPr lang="en-GB" sz="2400" b="1" dirty="0">
                <a:solidFill>
                  <a:schemeClr val="bg2"/>
                </a:solidFill>
              </a:rPr>
              <a:t>The Link Programme</a:t>
            </a:r>
            <a:endParaRPr lang="en-GB" sz="2400" dirty="0">
              <a:solidFill>
                <a:schemeClr val="bg2"/>
              </a:solidFill>
            </a:endParaRPr>
          </a:p>
        </p:txBody>
      </p:sp>
      <p:grpSp>
        <p:nvGrpSpPr>
          <p:cNvPr id="8" name="Group 7">
            <a:extLst>
              <a:ext uri="{FF2B5EF4-FFF2-40B4-BE49-F238E27FC236}">
                <a16:creationId xmlns:a16="http://schemas.microsoft.com/office/drawing/2014/main" id="{C9E06B19-2EC2-4C15-B126-7DDE1DEB4A39}"/>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9A3A8BD6-3008-41A3-9B81-078613A99041}"/>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AF4D3099-4CBC-44E6-BAB9-E738D12B58B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23" name="Rectangle: Top Corners Rounded 22">
            <a:extLst>
              <a:ext uri="{FF2B5EF4-FFF2-40B4-BE49-F238E27FC236}">
                <a16:creationId xmlns:a16="http://schemas.microsoft.com/office/drawing/2014/main" id="{3D821527-E4B9-41E0-A001-5673DAB59D0D}"/>
              </a:ext>
            </a:extLst>
          </p:cNvPr>
          <p:cNvSpPr/>
          <p:nvPr/>
        </p:nvSpPr>
        <p:spPr>
          <a:xfrm rot="16200000">
            <a:off x="9099335" y="3471446"/>
            <a:ext cx="1249887" cy="330854"/>
          </a:xfrm>
          <a:prstGeom prst="round2Same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70C0"/>
                </a:solidFill>
              </a:rPr>
              <a:t>Components</a:t>
            </a:r>
          </a:p>
        </p:txBody>
      </p:sp>
      <p:pic>
        <p:nvPicPr>
          <p:cNvPr id="25" name="Picture 24">
            <a:extLst>
              <a:ext uri="{FF2B5EF4-FFF2-40B4-BE49-F238E27FC236}">
                <a16:creationId xmlns:a16="http://schemas.microsoft.com/office/drawing/2014/main" id="{31584991-60BF-481E-9676-4B1EE62DEEEC}"/>
              </a:ext>
            </a:extLst>
          </p:cNvPr>
          <p:cNvPicPr>
            <a:picLocks noChangeAspect="1"/>
          </p:cNvPicPr>
          <p:nvPr/>
        </p:nvPicPr>
        <p:blipFill>
          <a:blip r:embed="rId4"/>
          <a:stretch>
            <a:fillRect/>
          </a:stretch>
        </p:blipFill>
        <p:spPr>
          <a:xfrm>
            <a:off x="0" y="0"/>
            <a:ext cx="533873" cy="6858000"/>
          </a:xfrm>
          <a:prstGeom prst="rect">
            <a:avLst/>
          </a:prstGeom>
        </p:spPr>
      </p:pic>
      <p:sp>
        <p:nvSpPr>
          <p:cNvPr id="16" name="Content Placeholder 2">
            <a:extLst>
              <a:ext uri="{FF2B5EF4-FFF2-40B4-BE49-F238E27FC236}">
                <a16:creationId xmlns:a16="http://schemas.microsoft.com/office/drawing/2014/main" id="{E0B0BD18-2755-4DAD-BBFE-50F9E83CEA36}"/>
              </a:ext>
            </a:extLst>
          </p:cNvPr>
          <p:cNvSpPr txBox="1">
            <a:spLocks/>
          </p:cNvSpPr>
          <p:nvPr/>
        </p:nvSpPr>
        <p:spPr>
          <a:xfrm>
            <a:off x="546476" y="707515"/>
            <a:ext cx="8927348" cy="6006321"/>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342744" marR="0" lvl="0" indent="-203106"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lnSpc>
                <a:spcPct val="100000"/>
              </a:lnSpc>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lnSpc>
                <a:spcPct val="100000"/>
              </a:lnSpc>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None/>
            </a:pPr>
            <a:endParaRPr lang="en-GB" sz="1600" dirty="0">
              <a:solidFill>
                <a:prstClr val="black"/>
              </a:solidFill>
              <a:ea typeface="+mn-ea"/>
              <a:cs typeface="+mn-cs"/>
            </a:endParaRPr>
          </a:p>
          <a:p>
            <a:pPr marL="0" indent="0">
              <a:buNone/>
            </a:pPr>
            <a:endParaRPr lang="en-GB" sz="1600" dirty="0">
              <a:solidFill>
                <a:srgbClr val="00B050"/>
              </a:solidFill>
            </a:endParaRPr>
          </a:p>
          <a:p>
            <a:pPr marL="0" indent="0">
              <a:buNone/>
            </a:pPr>
            <a:endParaRPr lang="en-GB" sz="1800" dirty="0">
              <a:solidFill>
                <a:srgbClr val="00B050"/>
              </a:solidFill>
              <a:ea typeface="+mn-ea"/>
            </a:endParaRPr>
          </a:p>
          <a:p>
            <a:pPr marL="0" indent="0">
              <a:buNone/>
            </a:pPr>
            <a:endParaRPr lang="en-GB" sz="2000" dirty="0">
              <a:solidFill>
                <a:prstClr val="black"/>
              </a:solidFill>
              <a:ea typeface="+mn-ea"/>
              <a:cs typeface="+mn-cs"/>
            </a:endParaRPr>
          </a:p>
        </p:txBody>
      </p:sp>
      <p:sp>
        <p:nvSpPr>
          <p:cNvPr id="9" name="Text Placeholder 2">
            <a:extLst>
              <a:ext uri="{FF2B5EF4-FFF2-40B4-BE49-F238E27FC236}">
                <a16:creationId xmlns:a16="http://schemas.microsoft.com/office/drawing/2014/main" id="{A9369790-1D79-4D70-99F5-BEC6D81E1907}"/>
              </a:ext>
            </a:extLst>
          </p:cNvPr>
          <p:cNvSpPr>
            <a:spLocks noGrp="1"/>
          </p:cNvSpPr>
          <p:nvPr>
            <p:ph type="body" idx="1"/>
          </p:nvPr>
        </p:nvSpPr>
        <p:spPr>
          <a:xfrm>
            <a:off x="612161" y="795625"/>
            <a:ext cx="8917552" cy="5621124"/>
          </a:xfrm>
        </p:spPr>
        <p:txBody>
          <a:bodyPr/>
          <a:lstStyle/>
          <a:p>
            <a:pPr marL="171450" indent="-171450">
              <a:lnSpc>
                <a:spcPct val="120000"/>
              </a:lnSpc>
              <a:spcBef>
                <a:spcPts val="0"/>
              </a:spcBef>
              <a:spcAft>
                <a:spcPts val="600"/>
              </a:spcAft>
              <a:buClrTx/>
              <a:buSzTx/>
              <a:buFont typeface="Arial" panose="020B0604020202020204" pitchFamily="34" charset="0"/>
              <a:buChar char="•"/>
            </a:pPr>
            <a:r>
              <a:rPr lang="en-GB" sz="1600" dirty="0"/>
              <a:t>The Link Programme provides training to develop effective partnership working between schools and colleges and local specialist NHS children and young people's mental health services (CYPMHS). </a:t>
            </a:r>
            <a:r>
              <a:rPr lang="en-GB" sz="1600" dirty="0">
                <a:solidFill>
                  <a:schemeClr val="tx1"/>
                </a:solidFill>
              </a:rPr>
              <a:t>For a demonstration of how the programme works, </a:t>
            </a:r>
            <a:r>
              <a:rPr lang="en-GB" sz="1600" u="sng" dirty="0">
                <a:solidFill>
                  <a:srgbClr val="0000FF"/>
                </a:solidFill>
                <a:hlinkClick r:id="rId5">
                  <a:extLst>
                    <a:ext uri="{A12FA001-AC4F-418D-AE19-62706E023703}">
                      <ahyp:hlinkClr xmlns:ahyp="http://schemas.microsoft.com/office/drawing/2018/hyperlinkcolor" val="tx"/>
                    </a:ext>
                  </a:extLst>
                </a:hlinkClick>
              </a:rPr>
              <a:t>watch this animation</a:t>
            </a:r>
            <a:r>
              <a:rPr lang="en-GB" sz="1600" u="sng" dirty="0">
                <a:solidFill>
                  <a:schemeClr val="tx1"/>
                </a:solidFill>
              </a:rPr>
              <a:t>.</a:t>
            </a:r>
          </a:p>
          <a:p>
            <a:pPr marL="0" indent="0">
              <a:lnSpc>
                <a:spcPct val="120000"/>
              </a:lnSpc>
              <a:spcBef>
                <a:spcPts val="0"/>
              </a:spcBef>
              <a:spcAft>
                <a:spcPts val="600"/>
              </a:spcAft>
              <a:buClrTx/>
              <a:buSzTx/>
              <a:buNone/>
            </a:pPr>
            <a:endParaRPr lang="en-GB" sz="1600" u="sng" dirty="0">
              <a:solidFill>
                <a:schemeClr val="tx1"/>
              </a:solidFill>
            </a:endParaRPr>
          </a:p>
          <a:p>
            <a:pPr marL="171450" indent="-171450">
              <a:lnSpc>
                <a:spcPct val="120000"/>
              </a:lnSpc>
              <a:spcBef>
                <a:spcPts val="0"/>
              </a:spcBef>
              <a:spcAft>
                <a:spcPts val="600"/>
              </a:spcAft>
              <a:buClrTx/>
              <a:buSzTx/>
              <a:buFont typeface="Arial" panose="020B0604020202020204" pitchFamily="34" charset="0"/>
              <a:buChar char="•"/>
            </a:pPr>
            <a:r>
              <a:rPr lang="en-GB" sz="1600" dirty="0"/>
              <a:t>Leads attending from </a:t>
            </a:r>
            <a:r>
              <a:rPr lang="en-GB" sz="1600" u="sng" dirty="0">
                <a:hlinkClick r:id="rId6"/>
              </a:rPr>
              <a:t>schools and colleges</a:t>
            </a:r>
            <a:r>
              <a:rPr lang="en-GB" sz="1600" dirty="0"/>
              <a:t> will explore how education and health are currently working together; develop knowledge of mental health problems seen by </a:t>
            </a:r>
            <a:r>
              <a:rPr lang="en-GB" sz="1600" u="sng" dirty="0">
                <a:hlinkClick r:id="rId7"/>
              </a:rPr>
              <a:t>specialist NHS services</a:t>
            </a:r>
            <a:r>
              <a:rPr lang="en-GB" sz="1600" dirty="0"/>
              <a:t> and in schools and colleges; reflect on how they currently manage mental health issues; and build knowledge on the purpose of, and methods for, measuring wellbeing. </a:t>
            </a:r>
          </a:p>
          <a:p>
            <a:pPr marL="0" indent="0">
              <a:lnSpc>
                <a:spcPct val="120000"/>
              </a:lnSpc>
              <a:spcBef>
                <a:spcPts val="0"/>
              </a:spcBef>
              <a:spcAft>
                <a:spcPts val="600"/>
              </a:spcAft>
              <a:buClrTx/>
              <a:buSzTx/>
              <a:buNone/>
            </a:pPr>
            <a:endParaRPr lang="en-GB" sz="1600" dirty="0"/>
          </a:p>
          <a:p>
            <a:pPr marL="171450" indent="-171450">
              <a:lnSpc>
                <a:spcPct val="120000"/>
              </a:lnSpc>
              <a:spcBef>
                <a:spcPts val="0"/>
              </a:spcBef>
              <a:spcAft>
                <a:spcPts val="600"/>
              </a:spcAft>
              <a:buClrTx/>
              <a:buSzTx/>
              <a:buFont typeface="Arial" panose="020B0604020202020204" pitchFamily="34" charset="0"/>
              <a:buChar char="•"/>
            </a:pPr>
            <a:r>
              <a:rPr lang="en-GB" sz="1600" kern="1200" dirty="0">
                <a:solidFill>
                  <a:schemeClr val="tx1"/>
                </a:solidFill>
              </a:rPr>
              <a:t>It will then be rolled-out over four years to all schools and colleges, through named points of contact in NHS CYPMHS who have not yet benefitted from the pilots, involving relevant voluntary and community sector organisations.</a:t>
            </a:r>
          </a:p>
          <a:p>
            <a:pPr marL="0" indent="0">
              <a:lnSpc>
                <a:spcPct val="120000"/>
              </a:lnSpc>
              <a:spcBef>
                <a:spcPts val="0"/>
              </a:spcBef>
              <a:spcAft>
                <a:spcPts val="600"/>
              </a:spcAft>
              <a:buClrTx/>
              <a:buSzTx/>
              <a:buNone/>
            </a:pPr>
            <a:endParaRPr lang="en-GB" sz="1600" kern="1200" dirty="0">
              <a:solidFill>
                <a:schemeClr val="tx1"/>
              </a:solidFill>
            </a:endParaRPr>
          </a:p>
          <a:p>
            <a:pPr marL="171450" indent="-171450">
              <a:lnSpc>
                <a:spcPct val="120000"/>
              </a:lnSpc>
              <a:spcBef>
                <a:spcPts val="0"/>
              </a:spcBef>
              <a:spcAft>
                <a:spcPts val="600"/>
              </a:spcAft>
              <a:buClrTx/>
              <a:buSzTx/>
              <a:buFont typeface="Arial" panose="020B0604020202020204" pitchFamily="34" charset="0"/>
              <a:buChar char="•"/>
            </a:pPr>
            <a:r>
              <a:rPr lang="en-GB" sz="1600" kern="1200" dirty="0"/>
              <a:t>Schools and colleges attending training pilots have reported increased satisfaction with working relationships, better understanding of referral routes, improved knowledge and awareness of mental health issues among school lead contacts, and improved timeliness and appropriateness of referrals to NHS CYPMHS.</a:t>
            </a:r>
          </a:p>
        </p:txBody>
      </p:sp>
    </p:spTree>
    <p:extLst>
      <p:ext uri="{BB962C8B-B14F-4D97-AF65-F5344CB8AC3E}">
        <p14:creationId xmlns:p14="http://schemas.microsoft.com/office/powerpoint/2010/main" val="713489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3EB7-3FC8-4488-9804-F7F1198461BA}"/>
              </a:ext>
            </a:extLst>
          </p:cNvPr>
          <p:cNvSpPr>
            <a:spLocks noGrp="1"/>
          </p:cNvSpPr>
          <p:nvPr>
            <p:ph type="title"/>
          </p:nvPr>
        </p:nvSpPr>
        <p:spPr>
          <a:xfrm>
            <a:off x="500743" y="17739"/>
            <a:ext cx="9978928" cy="840167"/>
          </a:xfrm>
        </p:spPr>
        <p:txBody>
          <a:bodyPr/>
          <a:lstStyle/>
          <a:p>
            <a:r>
              <a:rPr lang="en-GB" sz="2400" b="1" dirty="0">
                <a:solidFill>
                  <a:schemeClr val="bg2"/>
                </a:solidFill>
              </a:rPr>
              <a:t>The Link Programme</a:t>
            </a:r>
            <a:endParaRPr lang="en-GB" sz="2400" dirty="0">
              <a:solidFill>
                <a:schemeClr val="bg2"/>
              </a:solidFill>
            </a:endParaRPr>
          </a:p>
        </p:txBody>
      </p:sp>
      <p:grpSp>
        <p:nvGrpSpPr>
          <p:cNvPr id="8" name="Group 7">
            <a:extLst>
              <a:ext uri="{FF2B5EF4-FFF2-40B4-BE49-F238E27FC236}">
                <a16:creationId xmlns:a16="http://schemas.microsoft.com/office/drawing/2014/main" id="{C9E06B19-2EC2-4C15-B126-7DDE1DEB4A39}"/>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9A3A8BD6-3008-41A3-9B81-078613A99041}"/>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AF4D3099-4CBC-44E6-BAB9-E738D12B58B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23" name="Rectangle: Top Corners Rounded 22">
            <a:extLst>
              <a:ext uri="{FF2B5EF4-FFF2-40B4-BE49-F238E27FC236}">
                <a16:creationId xmlns:a16="http://schemas.microsoft.com/office/drawing/2014/main" id="{3D821527-E4B9-41E0-A001-5673DAB59D0D}"/>
              </a:ext>
            </a:extLst>
          </p:cNvPr>
          <p:cNvSpPr/>
          <p:nvPr/>
        </p:nvSpPr>
        <p:spPr>
          <a:xfrm rot="16200000">
            <a:off x="9099335" y="3471446"/>
            <a:ext cx="1249887" cy="330854"/>
          </a:xfrm>
          <a:prstGeom prst="round2Same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70C0"/>
                </a:solidFill>
              </a:rPr>
              <a:t>Components</a:t>
            </a:r>
          </a:p>
        </p:txBody>
      </p:sp>
      <p:pic>
        <p:nvPicPr>
          <p:cNvPr id="25" name="Picture 24">
            <a:extLst>
              <a:ext uri="{FF2B5EF4-FFF2-40B4-BE49-F238E27FC236}">
                <a16:creationId xmlns:a16="http://schemas.microsoft.com/office/drawing/2014/main" id="{31584991-60BF-481E-9676-4B1EE62DEEEC}"/>
              </a:ext>
            </a:extLst>
          </p:cNvPr>
          <p:cNvPicPr>
            <a:picLocks noChangeAspect="1"/>
          </p:cNvPicPr>
          <p:nvPr/>
        </p:nvPicPr>
        <p:blipFill>
          <a:blip r:embed="rId4"/>
          <a:stretch>
            <a:fillRect/>
          </a:stretch>
        </p:blipFill>
        <p:spPr>
          <a:xfrm>
            <a:off x="0" y="0"/>
            <a:ext cx="533873" cy="6858000"/>
          </a:xfrm>
          <a:prstGeom prst="rect">
            <a:avLst/>
          </a:prstGeom>
        </p:spPr>
      </p:pic>
      <p:sp>
        <p:nvSpPr>
          <p:cNvPr id="16" name="Content Placeholder 2">
            <a:extLst>
              <a:ext uri="{FF2B5EF4-FFF2-40B4-BE49-F238E27FC236}">
                <a16:creationId xmlns:a16="http://schemas.microsoft.com/office/drawing/2014/main" id="{E0B0BD18-2755-4DAD-BBFE-50F9E83CEA36}"/>
              </a:ext>
            </a:extLst>
          </p:cNvPr>
          <p:cNvSpPr txBox="1">
            <a:spLocks/>
          </p:cNvSpPr>
          <p:nvPr/>
        </p:nvSpPr>
        <p:spPr>
          <a:xfrm>
            <a:off x="546476" y="707515"/>
            <a:ext cx="8927348" cy="6006321"/>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342744" marR="0" lvl="0" indent="-203106"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lnSpc>
                <a:spcPct val="100000"/>
              </a:lnSpc>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lnSpc>
                <a:spcPct val="100000"/>
              </a:lnSpc>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None/>
            </a:pPr>
            <a:endParaRPr lang="en-GB" sz="1600" dirty="0">
              <a:solidFill>
                <a:prstClr val="black"/>
              </a:solidFill>
              <a:ea typeface="+mn-ea"/>
              <a:cs typeface="+mn-cs"/>
            </a:endParaRPr>
          </a:p>
          <a:p>
            <a:pPr marL="0" indent="0">
              <a:buNone/>
            </a:pPr>
            <a:endParaRPr lang="en-GB" sz="1600" dirty="0">
              <a:solidFill>
                <a:srgbClr val="00B050"/>
              </a:solidFill>
            </a:endParaRPr>
          </a:p>
          <a:p>
            <a:pPr marL="0" indent="0">
              <a:buNone/>
            </a:pPr>
            <a:endParaRPr lang="en-GB" sz="1800" dirty="0">
              <a:solidFill>
                <a:srgbClr val="00B050"/>
              </a:solidFill>
              <a:ea typeface="+mn-ea"/>
            </a:endParaRPr>
          </a:p>
          <a:p>
            <a:pPr marL="0" indent="0">
              <a:buNone/>
            </a:pPr>
            <a:endParaRPr lang="en-GB" sz="2000" dirty="0">
              <a:solidFill>
                <a:prstClr val="black"/>
              </a:solidFill>
              <a:ea typeface="+mn-ea"/>
              <a:cs typeface="+mn-cs"/>
            </a:endParaRPr>
          </a:p>
        </p:txBody>
      </p:sp>
      <p:sp>
        <p:nvSpPr>
          <p:cNvPr id="9" name="Text Placeholder 2">
            <a:extLst>
              <a:ext uri="{FF2B5EF4-FFF2-40B4-BE49-F238E27FC236}">
                <a16:creationId xmlns:a16="http://schemas.microsoft.com/office/drawing/2014/main" id="{8C9499EE-EBC0-489B-99C6-A0AAC0E52CFC}"/>
              </a:ext>
            </a:extLst>
          </p:cNvPr>
          <p:cNvSpPr>
            <a:spLocks noGrp="1"/>
          </p:cNvSpPr>
          <p:nvPr>
            <p:ph type="body" idx="1"/>
          </p:nvPr>
        </p:nvSpPr>
        <p:spPr>
          <a:xfrm>
            <a:off x="612161" y="795625"/>
            <a:ext cx="8917552" cy="5621124"/>
          </a:xfrm>
        </p:spPr>
        <p:txBody>
          <a:bodyPr/>
          <a:lstStyle/>
          <a:p>
            <a:pPr marL="0" indent="0">
              <a:lnSpc>
                <a:spcPct val="120000"/>
              </a:lnSpc>
              <a:spcBef>
                <a:spcPts val="0"/>
              </a:spcBef>
              <a:spcAft>
                <a:spcPts val="600"/>
              </a:spcAft>
              <a:buClrTx/>
              <a:buSzTx/>
              <a:buNone/>
            </a:pPr>
            <a:r>
              <a:rPr lang="en-GB" sz="1600" kern="1200" dirty="0">
                <a:ea typeface="+mn-ea"/>
              </a:rPr>
              <a:t>For further information: </a:t>
            </a:r>
            <a:br>
              <a:rPr lang="en-GB" sz="1600" kern="1200" dirty="0">
                <a:ea typeface="+mn-ea"/>
              </a:rPr>
            </a:br>
            <a:r>
              <a:rPr lang="en-GB" sz="1600" u="sng" dirty="0">
                <a:hlinkClick r:id="rId5"/>
              </a:rPr>
              <a:t>https://www.annafreud.org/what-we-do/schools-in-mind/our-work-with-schools/the-link-programme/</a:t>
            </a:r>
            <a:endParaRPr lang="en-GB" sz="1600" kern="1200" dirty="0">
              <a:ea typeface="+mn-ea"/>
            </a:endParaRPr>
          </a:p>
        </p:txBody>
      </p:sp>
      <p:pic>
        <p:nvPicPr>
          <p:cNvPr id="10" name="Picture 9" descr="A circuit board&#10;&#10;Description automatically generated">
            <a:extLst>
              <a:ext uri="{FF2B5EF4-FFF2-40B4-BE49-F238E27FC236}">
                <a16:creationId xmlns:a16="http://schemas.microsoft.com/office/drawing/2014/main" id="{92A1CAAE-3640-41BA-8F14-F6D57040F1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9301" y="1858703"/>
            <a:ext cx="7747398" cy="4332769"/>
          </a:xfrm>
          <a:prstGeom prst="rect">
            <a:avLst/>
          </a:prstGeom>
        </p:spPr>
      </p:pic>
    </p:spTree>
    <p:extLst>
      <p:ext uri="{BB962C8B-B14F-4D97-AF65-F5344CB8AC3E}">
        <p14:creationId xmlns:p14="http://schemas.microsoft.com/office/powerpoint/2010/main" val="912035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3EB7-3FC8-4488-9804-F7F1198461BA}"/>
              </a:ext>
            </a:extLst>
          </p:cNvPr>
          <p:cNvSpPr>
            <a:spLocks noGrp="1"/>
          </p:cNvSpPr>
          <p:nvPr>
            <p:ph type="title"/>
          </p:nvPr>
        </p:nvSpPr>
        <p:spPr>
          <a:xfrm>
            <a:off x="500743" y="17739"/>
            <a:ext cx="9978928" cy="840167"/>
          </a:xfrm>
        </p:spPr>
        <p:txBody>
          <a:bodyPr/>
          <a:lstStyle/>
          <a:p>
            <a:r>
              <a:rPr lang="en-GB" sz="2200" b="1" kern="1200" dirty="0">
                <a:solidFill>
                  <a:srgbClr val="00B050"/>
                </a:solidFill>
                <a:hlinkClick r:id="rId2"/>
              </a:rPr>
              <a:t>Public Health England’s </a:t>
            </a:r>
            <a:r>
              <a:rPr lang="en-GB" sz="2200" b="1" kern="1200" dirty="0">
                <a:solidFill>
                  <a:srgbClr val="104675"/>
                </a:solidFill>
              </a:rPr>
              <a:t>whole school or college </a:t>
            </a:r>
            <a:br>
              <a:rPr lang="en-GB" sz="2200" b="1" kern="1200" dirty="0">
                <a:solidFill>
                  <a:srgbClr val="104675"/>
                </a:solidFill>
              </a:rPr>
            </a:br>
            <a:r>
              <a:rPr lang="en-GB" sz="2200" b="1" kern="1200" dirty="0">
                <a:solidFill>
                  <a:srgbClr val="104675"/>
                </a:solidFill>
              </a:rPr>
              <a:t>approach </a:t>
            </a:r>
            <a:r>
              <a:rPr lang="en-GB" sz="2200" b="1" kern="1200" dirty="0">
                <a:solidFill>
                  <a:schemeClr val="bg2"/>
                </a:solidFill>
              </a:rPr>
              <a:t>model</a:t>
            </a:r>
            <a:endParaRPr lang="en-GB" sz="2200" dirty="0">
              <a:solidFill>
                <a:schemeClr val="bg2"/>
              </a:solidFill>
            </a:endParaRPr>
          </a:p>
        </p:txBody>
      </p:sp>
      <p:grpSp>
        <p:nvGrpSpPr>
          <p:cNvPr id="8" name="Group 7">
            <a:extLst>
              <a:ext uri="{FF2B5EF4-FFF2-40B4-BE49-F238E27FC236}">
                <a16:creationId xmlns:a16="http://schemas.microsoft.com/office/drawing/2014/main" id="{C9E06B19-2EC2-4C15-B126-7DDE1DEB4A39}"/>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9A3A8BD6-3008-41A3-9B81-078613A99041}"/>
                </a:ext>
              </a:extLst>
            </p:cNvPr>
            <p:cNvPicPr>
              <a:picLocks noChangeAspect="1"/>
            </p:cNvPicPr>
            <p:nvPr/>
          </p:nvPicPr>
          <p:blipFill rotWithShape="1">
            <a:blip r:embed="rId3"/>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AF4D3099-4CBC-44E6-BAB9-E738D12B58B4}"/>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pic>
        <p:nvPicPr>
          <p:cNvPr id="25" name="Picture 24">
            <a:extLst>
              <a:ext uri="{FF2B5EF4-FFF2-40B4-BE49-F238E27FC236}">
                <a16:creationId xmlns:a16="http://schemas.microsoft.com/office/drawing/2014/main" id="{31584991-60BF-481E-9676-4B1EE62DEEEC}"/>
              </a:ext>
            </a:extLst>
          </p:cNvPr>
          <p:cNvPicPr>
            <a:picLocks noChangeAspect="1"/>
          </p:cNvPicPr>
          <p:nvPr/>
        </p:nvPicPr>
        <p:blipFill>
          <a:blip r:embed="rId5"/>
          <a:stretch>
            <a:fillRect/>
          </a:stretch>
        </p:blipFill>
        <p:spPr>
          <a:xfrm>
            <a:off x="0" y="0"/>
            <a:ext cx="533873" cy="6858000"/>
          </a:xfrm>
          <a:prstGeom prst="rect">
            <a:avLst/>
          </a:prstGeom>
        </p:spPr>
      </p:pic>
      <p:sp>
        <p:nvSpPr>
          <p:cNvPr id="16" name="Content Placeholder 2">
            <a:extLst>
              <a:ext uri="{FF2B5EF4-FFF2-40B4-BE49-F238E27FC236}">
                <a16:creationId xmlns:a16="http://schemas.microsoft.com/office/drawing/2014/main" id="{E0B0BD18-2755-4DAD-BBFE-50F9E83CEA36}"/>
              </a:ext>
            </a:extLst>
          </p:cNvPr>
          <p:cNvSpPr txBox="1">
            <a:spLocks/>
          </p:cNvSpPr>
          <p:nvPr/>
        </p:nvSpPr>
        <p:spPr>
          <a:xfrm>
            <a:off x="533873" y="707516"/>
            <a:ext cx="8927348" cy="6006321"/>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342744" marR="0" lvl="0" indent="-203106"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lnSpc>
                <a:spcPct val="100000"/>
              </a:lnSpc>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lnSpc>
                <a:spcPct val="100000"/>
              </a:lnSpc>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None/>
            </a:pPr>
            <a:endParaRPr lang="en-GB" sz="1600" dirty="0">
              <a:solidFill>
                <a:prstClr val="black"/>
              </a:solidFill>
              <a:ea typeface="+mn-ea"/>
              <a:cs typeface="+mn-cs"/>
            </a:endParaRPr>
          </a:p>
          <a:p>
            <a:pPr marL="0" indent="0">
              <a:buNone/>
            </a:pPr>
            <a:endParaRPr lang="en-GB" sz="1600" dirty="0">
              <a:solidFill>
                <a:srgbClr val="00B050"/>
              </a:solidFill>
            </a:endParaRPr>
          </a:p>
          <a:p>
            <a:pPr marL="0" indent="0">
              <a:buNone/>
            </a:pPr>
            <a:endParaRPr lang="en-GB" sz="1800" dirty="0">
              <a:solidFill>
                <a:srgbClr val="00B050"/>
              </a:solidFill>
              <a:ea typeface="+mn-ea"/>
            </a:endParaRPr>
          </a:p>
          <a:p>
            <a:pPr marL="0" indent="0">
              <a:buNone/>
            </a:pPr>
            <a:endParaRPr lang="en-GB" sz="2000" dirty="0">
              <a:solidFill>
                <a:prstClr val="black"/>
              </a:solidFill>
              <a:ea typeface="+mn-ea"/>
              <a:cs typeface="+mn-cs"/>
            </a:endParaRPr>
          </a:p>
        </p:txBody>
      </p:sp>
      <p:sp>
        <p:nvSpPr>
          <p:cNvPr id="9" name="Text Placeholder 2">
            <a:extLst>
              <a:ext uri="{FF2B5EF4-FFF2-40B4-BE49-F238E27FC236}">
                <a16:creationId xmlns:a16="http://schemas.microsoft.com/office/drawing/2014/main" id="{8C9499EE-EBC0-489B-99C6-A0AAC0E52CFC}"/>
              </a:ext>
            </a:extLst>
          </p:cNvPr>
          <p:cNvSpPr>
            <a:spLocks noGrp="1"/>
          </p:cNvSpPr>
          <p:nvPr>
            <p:ph type="body" idx="1"/>
          </p:nvPr>
        </p:nvSpPr>
        <p:spPr>
          <a:xfrm>
            <a:off x="576799" y="824204"/>
            <a:ext cx="2884858" cy="5621124"/>
          </a:xfrm>
        </p:spPr>
        <p:txBody>
          <a:bodyPr/>
          <a:lstStyle/>
          <a:p>
            <a:pPr marL="0" lvl="0" indent="0" defTabSz="913984">
              <a:lnSpc>
                <a:spcPct val="150000"/>
              </a:lnSpc>
              <a:spcBef>
                <a:spcPts val="0"/>
              </a:spcBef>
              <a:buClrTx/>
              <a:buSzTx/>
              <a:buNone/>
            </a:pPr>
            <a:r>
              <a:rPr lang="en-GB" sz="1000" kern="1200" dirty="0">
                <a:solidFill>
                  <a:prstClr val="black"/>
                </a:solidFill>
                <a:ea typeface="+mn-ea"/>
                <a:cs typeface="+mn-cs"/>
              </a:rPr>
              <a:t>Schools and colleges are in a unique position to help prevent mental health problems by promoting wellbeing, positive mental health and resilience as part of an integrated approach that is tailored to the needs of their pupils and students. </a:t>
            </a:r>
            <a:endParaRPr lang="en-US" sz="1000" kern="1200" dirty="0">
              <a:solidFill>
                <a:prstClr val="black"/>
              </a:solidFill>
              <a:ea typeface="+mn-ea"/>
              <a:cs typeface="+mn-cs"/>
            </a:endParaRPr>
          </a:p>
          <a:p>
            <a:pPr marL="0" lvl="0" indent="0" defTabSz="913984">
              <a:lnSpc>
                <a:spcPct val="150000"/>
              </a:lnSpc>
              <a:spcBef>
                <a:spcPts val="0"/>
              </a:spcBef>
              <a:buClrTx/>
              <a:buSzTx/>
              <a:buNone/>
            </a:pPr>
            <a:endParaRPr lang="en-GB" sz="1000" kern="1200" dirty="0">
              <a:solidFill>
                <a:prstClr val="black"/>
              </a:solidFill>
              <a:ea typeface="+mn-ea"/>
            </a:endParaRPr>
          </a:p>
          <a:p>
            <a:pPr marL="0" lvl="0" indent="0" defTabSz="913984">
              <a:lnSpc>
                <a:spcPct val="150000"/>
              </a:lnSpc>
              <a:spcBef>
                <a:spcPts val="0"/>
              </a:spcBef>
              <a:buClrTx/>
              <a:buSzTx/>
              <a:buNone/>
            </a:pPr>
            <a:r>
              <a:rPr lang="en-GB" sz="1000" kern="1200" dirty="0">
                <a:solidFill>
                  <a:prstClr val="black"/>
                </a:solidFill>
                <a:ea typeface="+mn-ea"/>
                <a:cs typeface="+mn-cs"/>
              </a:rPr>
              <a:t>A whole school or college approach is one that goes beyond the teaching in the classroom to pervade wider aspects of school life. Training for senior mental health leads will explore the components of this in more detail.</a:t>
            </a:r>
          </a:p>
          <a:p>
            <a:pPr marL="0" lvl="0" indent="0" defTabSz="913984">
              <a:lnSpc>
                <a:spcPct val="150000"/>
              </a:lnSpc>
              <a:spcBef>
                <a:spcPts val="0"/>
              </a:spcBef>
              <a:buClrTx/>
              <a:buSzTx/>
              <a:buNone/>
            </a:pPr>
            <a:endParaRPr lang="en-GB" sz="1000" kern="1200" dirty="0">
              <a:solidFill>
                <a:prstClr val="black"/>
              </a:solidFill>
              <a:ea typeface="+mn-ea"/>
            </a:endParaRPr>
          </a:p>
          <a:p>
            <a:pPr marL="0" lvl="0" indent="0" defTabSz="913984">
              <a:lnSpc>
                <a:spcPct val="150000"/>
              </a:lnSpc>
              <a:spcBef>
                <a:spcPts val="0"/>
              </a:spcBef>
              <a:buClrTx/>
              <a:buSzTx/>
              <a:buNone/>
            </a:pPr>
            <a:r>
              <a:rPr lang="en-GB" sz="1000" kern="1200" dirty="0">
                <a:solidFill>
                  <a:prstClr val="black"/>
                </a:solidFill>
                <a:ea typeface="+mn-ea"/>
                <a:cs typeface="+mn-cs"/>
              </a:rPr>
              <a:t>The Department for Education published a report in May 2018 providing case study examples of the work schools and colleges have undertaken in nine key areas to support mental health including the whole school/college approach, identifying mental health needs and the role of the mental health lead. </a:t>
            </a:r>
            <a:r>
              <a:rPr lang="en-GB" sz="1000" b="1" kern="1200" dirty="0">
                <a:solidFill>
                  <a:prstClr val="black"/>
                </a:solidFill>
                <a:ea typeface="+mn-ea"/>
                <a:cs typeface="+mn-cs"/>
              </a:rPr>
              <a:t>The case studies can be found</a:t>
            </a:r>
            <a:r>
              <a:rPr lang="en-GB" sz="1000" b="1" kern="1200" dirty="0">
                <a:solidFill>
                  <a:prstClr val="black"/>
                </a:solidFill>
                <a:ea typeface="+mn-ea"/>
                <a:cs typeface="+mn-cs"/>
                <a:hlinkClick r:id="rId6">
                  <a:extLst>
                    <a:ext uri="{A12FA001-AC4F-418D-AE19-62706E023703}">
                      <ahyp:hlinkClr xmlns:ahyp="http://schemas.microsoft.com/office/drawing/2018/hyperlinkcolor" val="tx"/>
                    </a:ext>
                  </a:extLst>
                </a:hlinkClick>
              </a:rPr>
              <a:t> </a:t>
            </a:r>
            <a:r>
              <a:rPr lang="en-GB" sz="1000" b="1" u="sng" kern="1200" dirty="0">
                <a:solidFill>
                  <a:prstClr val="black"/>
                </a:solidFill>
                <a:ea typeface="+mn-ea"/>
                <a:cs typeface="+mn-cs"/>
                <a:hlinkClick r:id="rId6">
                  <a:extLst>
                    <a:ext uri="{A12FA001-AC4F-418D-AE19-62706E023703}">
                      <ahyp:hlinkClr xmlns:ahyp="http://schemas.microsoft.com/office/drawing/2018/hyperlinkcolor" val="tx"/>
                    </a:ext>
                  </a:extLst>
                </a:hlinkClick>
              </a:rPr>
              <a:t>here</a:t>
            </a:r>
            <a:r>
              <a:rPr lang="en-GB" sz="1000" b="1" kern="1200" dirty="0">
                <a:solidFill>
                  <a:prstClr val="black"/>
                </a:solidFill>
                <a:ea typeface="+mn-ea"/>
                <a:cs typeface="+mn-cs"/>
              </a:rPr>
              <a:t> </a:t>
            </a:r>
            <a:r>
              <a:rPr lang="en-GB" sz="1000" kern="1200" dirty="0">
                <a:solidFill>
                  <a:prstClr val="black"/>
                </a:solidFill>
                <a:ea typeface="+mn-ea"/>
                <a:cs typeface="+mn-cs"/>
              </a:rPr>
              <a:t>and illustrate the type of actions a setting may take as part of a whole school/college approach to mental health.</a:t>
            </a:r>
            <a:r>
              <a:rPr lang="en-GB" sz="1200" kern="1200" dirty="0">
                <a:solidFill>
                  <a:prstClr val="black"/>
                </a:solidFill>
                <a:ea typeface="+mn-ea"/>
                <a:cs typeface="+mn-cs"/>
              </a:rPr>
              <a:t> </a:t>
            </a:r>
          </a:p>
          <a:p>
            <a:pPr marL="0" indent="0">
              <a:lnSpc>
                <a:spcPct val="120000"/>
              </a:lnSpc>
              <a:spcBef>
                <a:spcPts val="0"/>
              </a:spcBef>
              <a:spcAft>
                <a:spcPts val="600"/>
              </a:spcAft>
              <a:buClrTx/>
              <a:buSzTx/>
              <a:buNone/>
            </a:pPr>
            <a:endParaRPr lang="en-GB" sz="1600" kern="1200" dirty="0">
              <a:ea typeface="+mn-ea"/>
            </a:endParaRPr>
          </a:p>
        </p:txBody>
      </p:sp>
      <p:sp>
        <p:nvSpPr>
          <p:cNvPr id="11" name="Rectangle: Top Corners Rounded 10">
            <a:extLst>
              <a:ext uri="{FF2B5EF4-FFF2-40B4-BE49-F238E27FC236}">
                <a16:creationId xmlns:a16="http://schemas.microsoft.com/office/drawing/2014/main" id="{807D1AAF-05F7-4A87-B9FF-88BA8EE7E68F}"/>
              </a:ext>
            </a:extLst>
          </p:cNvPr>
          <p:cNvSpPr/>
          <p:nvPr/>
        </p:nvSpPr>
        <p:spPr>
          <a:xfrm rot="16200000">
            <a:off x="9006511" y="3376509"/>
            <a:ext cx="1249887" cy="516514"/>
          </a:xfrm>
          <a:prstGeom prst="round2Same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rgbClr val="104675"/>
                </a:solidFill>
              </a:rPr>
              <a:t>Whole</a:t>
            </a:r>
            <a:r>
              <a:rPr lang="en-GB" sz="1200" b="1" dirty="0">
                <a:solidFill>
                  <a:srgbClr val="104675"/>
                </a:solidFill>
              </a:rPr>
              <a:t> </a:t>
            </a:r>
            <a:r>
              <a:rPr lang="en-GB" sz="1050" b="1" dirty="0">
                <a:solidFill>
                  <a:srgbClr val="104675"/>
                </a:solidFill>
              </a:rPr>
              <a:t>School or  College Approach </a:t>
            </a:r>
          </a:p>
        </p:txBody>
      </p:sp>
      <p:pic>
        <p:nvPicPr>
          <p:cNvPr id="14" name="Picture 13">
            <a:extLst>
              <a:ext uri="{FF2B5EF4-FFF2-40B4-BE49-F238E27FC236}">
                <a16:creationId xmlns:a16="http://schemas.microsoft.com/office/drawing/2014/main" id="{6665227F-431C-44DA-863C-6AEA2152390D}"/>
              </a:ext>
            </a:extLst>
          </p:cNvPr>
          <p:cNvPicPr>
            <a:picLocks noChangeAspect="1"/>
          </p:cNvPicPr>
          <p:nvPr/>
        </p:nvPicPr>
        <p:blipFill>
          <a:blip r:embed="rId7"/>
          <a:stretch>
            <a:fillRect/>
          </a:stretch>
        </p:blipFill>
        <p:spPr>
          <a:xfrm>
            <a:off x="3450879" y="898048"/>
            <a:ext cx="5834471" cy="5794182"/>
          </a:xfrm>
          <a:prstGeom prst="rect">
            <a:avLst/>
          </a:prstGeom>
        </p:spPr>
      </p:pic>
    </p:spTree>
    <p:extLst>
      <p:ext uri="{BB962C8B-B14F-4D97-AF65-F5344CB8AC3E}">
        <p14:creationId xmlns:p14="http://schemas.microsoft.com/office/powerpoint/2010/main" val="1808836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166">
            <a:extLst>
              <a:ext uri="{FF2B5EF4-FFF2-40B4-BE49-F238E27FC236}">
                <a16:creationId xmlns:a16="http://schemas.microsoft.com/office/drawing/2014/main" id="{6E91D98B-667D-4B30-A7EB-0C3599C35EDE}"/>
              </a:ext>
            </a:extLst>
          </p:cNvPr>
          <p:cNvSpPr/>
          <p:nvPr/>
        </p:nvSpPr>
        <p:spPr>
          <a:xfrm>
            <a:off x="2627809" y="1507524"/>
            <a:ext cx="1569955" cy="3943349"/>
          </a:xfrm>
          <a:custGeom>
            <a:avLst/>
            <a:gdLst>
              <a:gd name="connsiteX0" fmla="*/ 0 w 1577249"/>
              <a:gd name="connsiteY0" fmla="*/ 157725 h 3196357"/>
              <a:gd name="connsiteX1" fmla="*/ 157725 w 1577249"/>
              <a:gd name="connsiteY1" fmla="*/ 0 h 3196357"/>
              <a:gd name="connsiteX2" fmla="*/ 1419524 w 1577249"/>
              <a:gd name="connsiteY2" fmla="*/ 0 h 3196357"/>
              <a:gd name="connsiteX3" fmla="*/ 1577249 w 1577249"/>
              <a:gd name="connsiteY3" fmla="*/ 157725 h 3196357"/>
              <a:gd name="connsiteX4" fmla="*/ 1577249 w 1577249"/>
              <a:gd name="connsiteY4" fmla="*/ 3038632 h 3196357"/>
              <a:gd name="connsiteX5" fmla="*/ 1419524 w 1577249"/>
              <a:gd name="connsiteY5" fmla="*/ 3196357 h 3196357"/>
              <a:gd name="connsiteX6" fmla="*/ 157725 w 1577249"/>
              <a:gd name="connsiteY6" fmla="*/ 3196357 h 3196357"/>
              <a:gd name="connsiteX7" fmla="*/ 0 w 1577249"/>
              <a:gd name="connsiteY7" fmla="*/ 3038632 h 3196357"/>
              <a:gd name="connsiteX8" fmla="*/ 0 w 1577249"/>
              <a:gd name="connsiteY8" fmla="*/ 157725 h 319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7249" h="3196357">
                <a:moveTo>
                  <a:pt x="0" y="157725"/>
                </a:moveTo>
                <a:cubicBezTo>
                  <a:pt x="0" y="70616"/>
                  <a:pt x="70616" y="0"/>
                  <a:pt x="157725" y="0"/>
                </a:cubicBezTo>
                <a:lnTo>
                  <a:pt x="1419524" y="0"/>
                </a:lnTo>
                <a:cubicBezTo>
                  <a:pt x="1506633" y="0"/>
                  <a:pt x="1577249" y="70616"/>
                  <a:pt x="1577249" y="157725"/>
                </a:cubicBezTo>
                <a:lnTo>
                  <a:pt x="1577249" y="3038632"/>
                </a:lnTo>
                <a:cubicBezTo>
                  <a:pt x="1577249" y="3125741"/>
                  <a:pt x="1506633" y="3196357"/>
                  <a:pt x="1419524" y="3196357"/>
                </a:cubicBezTo>
                <a:lnTo>
                  <a:pt x="157725" y="3196357"/>
                </a:lnTo>
                <a:cubicBezTo>
                  <a:pt x="70616" y="3196357"/>
                  <a:pt x="0" y="3125741"/>
                  <a:pt x="0" y="3038632"/>
                </a:cubicBezTo>
                <a:lnTo>
                  <a:pt x="0" y="157725"/>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2290790" numCol="1" spcCol="1270" anchor="t" anchorCtr="0">
            <a:noAutofit/>
          </a:bodyPr>
          <a:lstStyle/>
          <a:p>
            <a:pPr algn="ctr" defTabSz="622300">
              <a:lnSpc>
                <a:spcPct val="90000"/>
              </a:lnSpc>
              <a:spcBef>
                <a:spcPct val="0"/>
              </a:spcBef>
              <a:spcAft>
                <a:spcPct val="35000"/>
              </a:spcAft>
            </a:pPr>
            <a:r>
              <a:rPr lang="en-US" sz="1400" b="1" dirty="0"/>
              <a:t>Prevention: universal/ pastoral</a:t>
            </a:r>
            <a:endParaRPr lang="en-US" sz="1400" dirty="0"/>
          </a:p>
        </p:txBody>
      </p:sp>
      <p:sp>
        <p:nvSpPr>
          <p:cNvPr id="37" name="Freeform 161">
            <a:extLst>
              <a:ext uri="{FF2B5EF4-FFF2-40B4-BE49-F238E27FC236}">
                <a16:creationId xmlns:a16="http://schemas.microsoft.com/office/drawing/2014/main" id="{7F2B7828-E042-42F0-9CDF-16609072C9FC}"/>
              </a:ext>
            </a:extLst>
          </p:cNvPr>
          <p:cNvSpPr/>
          <p:nvPr/>
        </p:nvSpPr>
        <p:spPr>
          <a:xfrm>
            <a:off x="4325267" y="1492933"/>
            <a:ext cx="1406937" cy="3957940"/>
          </a:xfrm>
          <a:custGeom>
            <a:avLst/>
            <a:gdLst>
              <a:gd name="connsiteX0" fmla="*/ 0 w 1731961"/>
              <a:gd name="connsiteY0" fmla="*/ 173196 h 3196357"/>
              <a:gd name="connsiteX1" fmla="*/ 173196 w 1731961"/>
              <a:gd name="connsiteY1" fmla="*/ 0 h 3196357"/>
              <a:gd name="connsiteX2" fmla="*/ 1558765 w 1731961"/>
              <a:gd name="connsiteY2" fmla="*/ 0 h 3196357"/>
              <a:gd name="connsiteX3" fmla="*/ 1731961 w 1731961"/>
              <a:gd name="connsiteY3" fmla="*/ 173196 h 3196357"/>
              <a:gd name="connsiteX4" fmla="*/ 1731961 w 1731961"/>
              <a:gd name="connsiteY4" fmla="*/ 3023161 h 3196357"/>
              <a:gd name="connsiteX5" fmla="*/ 1558765 w 1731961"/>
              <a:gd name="connsiteY5" fmla="*/ 3196357 h 3196357"/>
              <a:gd name="connsiteX6" fmla="*/ 173196 w 1731961"/>
              <a:gd name="connsiteY6" fmla="*/ 3196357 h 3196357"/>
              <a:gd name="connsiteX7" fmla="*/ 0 w 1731961"/>
              <a:gd name="connsiteY7" fmla="*/ 3023161 h 3196357"/>
              <a:gd name="connsiteX8" fmla="*/ 0 w 1731961"/>
              <a:gd name="connsiteY8" fmla="*/ 173196 h 319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961" h="3196357">
                <a:moveTo>
                  <a:pt x="0" y="173196"/>
                </a:moveTo>
                <a:cubicBezTo>
                  <a:pt x="0" y="77542"/>
                  <a:pt x="77542" y="0"/>
                  <a:pt x="173196" y="0"/>
                </a:cubicBezTo>
                <a:lnTo>
                  <a:pt x="1558765" y="0"/>
                </a:lnTo>
                <a:cubicBezTo>
                  <a:pt x="1654419" y="0"/>
                  <a:pt x="1731961" y="77542"/>
                  <a:pt x="1731961" y="173196"/>
                </a:cubicBezTo>
                <a:lnTo>
                  <a:pt x="1731961" y="3023161"/>
                </a:lnTo>
                <a:cubicBezTo>
                  <a:pt x="1731961" y="3118815"/>
                  <a:pt x="1654419" y="3196357"/>
                  <a:pt x="1558765" y="3196357"/>
                </a:cubicBezTo>
                <a:lnTo>
                  <a:pt x="173196" y="3196357"/>
                </a:lnTo>
                <a:cubicBezTo>
                  <a:pt x="77542" y="3196357"/>
                  <a:pt x="0" y="3118815"/>
                  <a:pt x="0" y="3023161"/>
                </a:cubicBezTo>
                <a:lnTo>
                  <a:pt x="0" y="173196"/>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2290790" numCol="1" spcCol="1270" anchor="t" anchorCtr="0">
            <a:noAutofit/>
          </a:bodyPr>
          <a:lstStyle/>
          <a:p>
            <a:pPr algn="ctr"/>
            <a:r>
              <a:rPr lang="en-GB" sz="1400" b="1" dirty="0">
                <a:solidFill>
                  <a:schemeClr val="tx1"/>
                </a:solidFill>
              </a:rPr>
              <a:t>Identification of needs</a:t>
            </a:r>
          </a:p>
        </p:txBody>
      </p:sp>
      <p:sp>
        <p:nvSpPr>
          <p:cNvPr id="38" name="Freeform 158">
            <a:extLst>
              <a:ext uri="{FF2B5EF4-FFF2-40B4-BE49-F238E27FC236}">
                <a16:creationId xmlns:a16="http://schemas.microsoft.com/office/drawing/2014/main" id="{18DA1601-8E86-4B12-B5C2-5B9349AC51D6}"/>
              </a:ext>
            </a:extLst>
          </p:cNvPr>
          <p:cNvSpPr/>
          <p:nvPr/>
        </p:nvSpPr>
        <p:spPr>
          <a:xfrm>
            <a:off x="5859707" y="1507523"/>
            <a:ext cx="1678701" cy="3909864"/>
          </a:xfrm>
          <a:custGeom>
            <a:avLst/>
            <a:gdLst>
              <a:gd name="connsiteX0" fmla="*/ 0 w 1227163"/>
              <a:gd name="connsiteY0" fmla="*/ 122716 h 3196357"/>
              <a:gd name="connsiteX1" fmla="*/ 122716 w 1227163"/>
              <a:gd name="connsiteY1" fmla="*/ 0 h 3196357"/>
              <a:gd name="connsiteX2" fmla="*/ 1104447 w 1227163"/>
              <a:gd name="connsiteY2" fmla="*/ 0 h 3196357"/>
              <a:gd name="connsiteX3" fmla="*/ 1227163 w 1227163"/>
              <a:gd name="connsiteY3" fmla="*/ 122716 h 3196357"/>
              <a:gd name="connsiteX4" fmla="*/ 1227163 w 1227163"/>
              <a:gd name="connsiteY4" fmla="*/ 3073641 h 3196357"/>
              <a:gd name="connsiteX5" fmla="*/ 1104447 w 1227163"/>
              <a:gd name="connsiteY5" fmla="*/ 3196357 h 3196357"/>
              <a:gd name="connsiteX6" fmla="*/ 122716 w 1227163"/>
              <a:gd name="connsiteY6" fmla="*/ 3196357 h 3196357"/>
              <a:gd name="connsiteX7" fmla="*/ 0 w 1227163"/>
              <a:gd name="connsiteY7" fmla="*/ 3073641 h 3196357"/>
              <a:gd name="connsiteX8" fmla="*/ 0 w 1227163"/>
              <a:gd name="connsiteY8" fmla="*/ 122716 h 319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163" h="3196357">
                <a:moveTo>
                  <a:pt x="0" y="122716"/>
                </a:moveTo>
                <a:cubicBezTo>
                  <a:pt x="0" y="54942"/>
                  <a:pt x="54942" y="0"/>
                  <a:pt x="122716" y="0"/>
                </a:cubicBezTo>
                <a:lnTo>
                  <a:pt x="1104447" y="0"/>
                </a:lnTo>
                <a:cubicBezTo>
                  <a:pt x="1172221" y="0"/>
                  <a:pt x="1227163" y="54942"/>
                  <a:pt x="1227163" y="122716"/>
                </a:cubicBezTo>
                <a:lnTo>
                  <a:pt x="1227163" y="3073641"/>
                </a:lnTo>
                <a:cubicBezTo>
                  <a:pt x="1227163" y="3141415"/>
                  <a:pt x="1172221" y="3196357"/>
                  <a:pt x="1104447" y="3196357"/>
                </a:cubicBezTo>
                <a:lnTo>
                  <a:pt x="122716" y="3196357"/>
                </a:lnTo>
                <a:cubicBezTo>
                  <a:pt x="54942" y="3196357"/>
                  <a:pt x="0" y="3141415"/>
                  <a:pt x="0" y="3073641"/>
                </a:cubicBezTo>
                <a:lnTo>
                  <a:pt x="0" y="122716"/>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2290790" numCol="1" spcCol="1270" anchor="t" anchorCtr="0">
            <a:noAutofit/>
          </a:bodyPr>
          <a:lstStyle/>
          <a:p>
            <a:pPr algn="ctr" defTabSz="622300">
              <a:lnSpc>
                <a:spcPct val="90000"/>
              </a:lnSpc>
              <a:spcBef>
                <a:spcPct val="0"/>
              </a:spcBef>
              <a:spcAft>
                <a:spcPct val="35000"/>
              </a:spcAft>
            </a:pPr>
            <a:r>
              <a:rPr lang="en-US" sz="1400" b="1" dirty="0"/>
              <a:t>Early support </a:t>
            </a:r>
            <a:br>
              <a:rPr lang="en-US" sz="1400" b="1" dirty="0"/>
            </a:br>
            <a:r>
              <a:rPr lang="en-US" sz="1400" b="1" dirty="0"/>
              <a:t>in schools</a:t>
            </a:r>
            <a:endParaRPr lang="en-US" sz="1400" dirty="0"/>
          </a:p>
        </p:txBody>
      </p:sp>
      <p:sp>
        <p:nvSpPr>
          <p:cNvPr id="39" name="Freeform 154">
            <a:extLst>
              <a:ext uri="{FF2B5EF4-FFF2-40B4-BE49-F238E27FC236}">
                <a16:creationId xmlns:a16="http://schemas.microsoft.com/office/drawing/2014/main" id="{B8C466B7-D57A-49C2-9366-9E3654422074}"/>
              </a:ext>
            </a:extLst>
          </p:cNvPr>
          <p:cNvSpPr/>
          <p:nvPr/>
        </p:nvSpPr>
        <p:spPr>
          <a:xfrm>
            <a:off x="7631444" y="1492933"/>
            <a:ext cx="1732422" cy="3924453"/>
          </a:xfrm>
          <a:custGeom>
            <a:avLst/>
            <a:gdLst>
              <a:gd name="connsiteX0" fmla="*/ 0 w 1577249"/>
              <a:gd name="connsiteY0" fmla="*/ 157725 h 3196357"/>
              <a:gd name="connsiteX1" fmla="*/ 157725 w 1577249"/>
              <a:gd name="connsiteY1" fmla="*/ 0 h 3196357"/>
              <a:gd name="connsiteX2" fmla="*/ 1419524 w 1577249"/>
              <a:gd name="connsiteY2" fmla="*/ 0 h 3196357"/>
              <a:gd name="connsiteX3" fmla="*/ 1577249 w 1577249"/>
              <a:gd name="connsiteY3" fmla="*/ 157725 h 3196357"/>
              <a:gd name="connsiteX4" fmla="*/ 1577249 w 1577249"/>
              <a:gd name="connsiteY4" fmla="*/ 3038632 h 3196357"/>
              <a:gd name="connsiteX5" fmla="*/ 1419524 w 1577249"/>
              <a:gd name="connsiteY5" fmla="*/ 3196357 h 3196357"/>
              <a:gd name="connsiteX6" fmla="*/ 157725 w 1577249"/>
              <a:gd name="connsiteY6" fmla="*/ 3196357 h 3196357"/>
              <a:gd name="connsiteX7" fmla="*/ 0 w 1577249"/>
              <a:gd name="connsiteY7" fmla="*/ 3038632 h 3196357"/>
              <a:gd name="connsiteX8" fmla="*/ 0 w 1577249"/>
              <a:gd name="connsiteY8" fmla="*/ 157725 h 319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7249" h="3196357">
                <a:moveTo>
                  <a:pt x="0" y="157725"/>
                </a:moveTo>
                <a:cubicBezTo>
                  <a:pt x="0" y="70616"/>
                  <a:pt x="70616" y="0"/>
                  <a:pt x="157725" y="0"/>
                </a:cubicBezTo>
                <a:lnTo>
                  <a:pt x="1419524" y="0"/>
                </a:lnTo>
                <a:cubicBezTo>
                  <a:pt x="1506633" y="0"/>
                  <a:pt x="1577249" y="70616"/>
                  <a:pt x="1577249" y="157725"/>
                </a:cubicBezTo>
                <a:lnTo>
                  <a:pt x="1577249" y="3038632"/>
                </a:lnTo>
                <a:cubicBezTo>
                  <a:pt x="1577249" y="3125741"/>
                  <a:pt x="1506633" y="3196357"/>
                  <a:pt x="1419524" y="3196357"/>
                </a:cubicBezTo>
                <a:lnTo>
                  <a:pt x="157725" y="3196357"/>
                </a:lnTo>
                <a:cubicBezTo>
                  <a:pt x="70616" y="3196357"/>
                  <a:pt x="0" y="3125741"/>
                  <a:pt x="0" y="3038632"/>
                </a:cubicBezTo>
                <a:lnTo>
                  <a:pt x="0" y="157725"/>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2290790" numCol="1" spcCol="1270" anchor="t" anchorCtr="0">
            <a:noAutofit/>
          </a:bodyPr>
          <a:lstStyle/>
          <a:p>
            <a:pPr algn="ctr"/>
            <a:r>
              <a:rPr lang="en-GB" sz="1400" b="1" dirty="0">
                <a:solidFill>
                  <a:schemeClr val="tx1"/>
                </a:solidFill>
              </a:rPr>
              <a:t>Referral to external specialist support</a:t>
            </a:r>
          </a:p>
        </p:txBody>
      </p:sp>
      <p:sp>
        <p:nvSpPr>
          <p:cNvPr id="56" name="Freeform 172">
            <a:extLst>
              <a:ext uri="{FF2B5EF4-FFF2-40B4-BE49-F238E27FC236}">
                <a16:creationId xmlns:a16="http://schemas.microsoft.com/office/drawing/2014/main" id="{104C7B3A-F9BF-4722-9339-A52155828630}"/>
              </a:ext>
            </a:extLst>
          </p:cNvPr>
          <p:cNvSpPr/>
          <p:nvPr/>
        </p:nvSpPr>
        <p:spPr>
          <a:xfrm>
            <a:off x="975886" y="1507523"/>
            <a:ext cx="1569955" cy="3943350"/>
          </a:xfrm>
          <a:custGeom>
            <a:avLst/>
            <a:gdLst>
              <a:gd name="connsiteX0" fmla="*/ 0 w 1577249"/>
              <a:gd name="connsiteY0" fmla="*/ 157725 h 3196357"/>
              <a:gd name="connsiteX1" fmla="*/ 157725 w 1577249"/>
              <a:gd name="connsiteY1" fmla="*/ 0 h 3196357"/>
              <a:gd name="connsiteX2" fmla="*/ 1419524 w 1577249"/>
              <a:gd name="connsiteY2" fmla="*/ 0 h 3196357"/>
              <a:gd name="connsiteX3" fmla="*/ 1577249 w 1577249"/>
              <a:gd name="connsiteY3" fmla="*/ 157725 h 3196357"/>
              <a:gd name="connsiteX4" fmla="*/ 1577249 w 1577249"/>
              <a:gd name="connsiteY4" fmla="*/ 3038632 h 3196357"/>
              <a:gd name="connsiteX5" fmla="*/ 1419524 w 1577249"/>
              <a:gd name="connsiteY5" fmla="*/ 3196357 h 3196357"/>
              <a:gd name="connsiteX6" fmla="*/ 157725 w 1577249"/>
              <a:gd name="connsiteY6" fmla="*/ 3196357 h 3196357"/>
              <a:gd name="connsiteX7" fmla="*/ 0 w 1577249"/>
              <a:gd name="connsiteY7" fmla="*/ 3038632 h 3196357"/>
              <a:gd name="connsiteX8" fmla="*/ 0 w 1577249"/>
              <a:gd name="connsiteY8" fmla="*/ 157725 h 319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7249" h="3196357">
                <a:moveTo>
                  <a:pt x="0" y="157725"/>
                </a:moveTo>
                <a:cubicBezTo>
                  <a:pt x="0" y="70616"/>
                  <a:pt x="70616" y="0"/>
                  <a:pt x="157725" y="0"/>
                </a:cubicBezTo>
                <a:lnTo>
                  <a:pt x="1419524" y="0"/>
                </a:lnTo>
                <a:cubicBezTo>
                  <a:pt x="1506633" y="0"/>
                  <a:pt x="1577249" y="70616"/>
                  <a:pt x="1577249" y="157725"/>
                </a:cubicBezTo>
                <a:lnTo>
                  <a:pt x="1577249" y="3038632"/>
                </a:lnTo>
                <a:cubicBezTo>
                  <a:pt x="1577249" y="3125741"/>
                  <a:pt x="1506633" y="3196357"/>
                  <a:pt x="1419524" y="3196357"/>
                </a:cubicBezTo>
                <a:lnTo>
                  <a:pt x="157725" y="3196357"/>
                </a:lnTo>
                <a:cubicBezTo>
                  <a:pt x="70616" y="3196357"/>
                  <a:pt x="0" y="3125741"/>
                  <a:pt x="0" y="3038632"/>
                </a:cubicBezTo>
                <a:lnTo>
                  <a:pt x="0" y="157725"/>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2290790" numCol="1" spcCol="1270" anchor="t" anchorCtr="0">
            <a:noAutofit/>
          </a:bodyPr>
          <a:lstStyle/>
          <a:p>
            <a:pPr algn="ctr" defTabSz="622300">
              <a:lnSpc>
                <a:spcPct val="90000"/>
              </a:lnSpc>
              <a:spcBef>
                <a:spcPct val="0"/>
              </a:spcBef>
              <a:spcAft>
                <a:spcPct val="35000"/>
              </a:spcAft>
            </a:pPr>
            <a:r>
              <a:rPr lang="en-US" sz="1400" b="1" dirty="0">
                <a:solidFill>
                  <a:schemeClr val="tx1"/>
                </a:solidFill>
              </a:rPr>
              <a:t>Prevention: school context</a:t>
            </a:r>
            <a:endParaRPr lang="en-US" sz="1400" dirty="0">
              <a:solidFill>
                <a:schemeClr val="tx1"/>
              </a:solidFill>
            </a:endParaRPr>
          </a:p>
        </p:txBody>
      </p:sp>
      <p:sp>
        <p:nvSpPr>
          <p:cNvPr id="2" name="Title 1">
            <a:extLst>
              <a:ext uri="{FF2B5EF4-FFF2-40B4-BE49-F238E27FC236}">
                <a16:creationId xmlns:a16="http://schemas.microsoft.com/office/drawing/2014/main" id="{BE3F3EB7-3FC8-4488-9804-F7F1198461BA}"/>
              </a:ext>
            </a:extLst>
          </p:cNvPr>
          <p:cNvSpPr>
            <a:spLocks noGrp="1"/>
          </p:cNvSpPr>
          <p:nvPr>
            <p:ph type="title"/>
          </p:nvPr>
        </p:nvSpPr>
        <p:spPr>
          <a:xfrm>
            <a:off x="500743" y="17739"/>
            <a:ext cx="9978928" cy="840167"/>
          </a:xfrm>
        </p:spPr>
        <p:txBody>
          <a:bodyPr/>
          <a:lstStyle/>
          <a:p>
            <a:r>
              <a:rPr lang="en-GB" sz="2400" b="1" dirty="0">
                <a:solidFill>
                  <a:schemeClr val="bg2"/>
                </a:solidFill>
              </a:rPr>
              <a:t>School and college roles in pupil wellbeing </a:t>
            </a:r>
            <a:br>
              <a:rPr lang="en-GB" sz="2400" b="1" dirty="0">
                <a:solidFill>
                  <a:schemeClr val="bg2"/>
                </a:solidFill>
              </a:rPr>
            </a:br>
            <a:r>
              <a:rPr lang="en-GB" sz="2400" b="1" dirty="0">
                <a:solidFill>
                  <a:schemeClr val="bg2"/>
                </a:solidFill>
              </a:rPr>
              <a:t>and mental health </a:t>
            </a:r>
            <a:endParaRPr lang="en-GB" sz="2400" dirty="0">
              <a:solidFill>
                <a:schemeClr val="bg2"/>
              </a:solidFill>
            </a:endParaRPr>
          </a:p>
        </p:txBody>
      </p:sp>
      <p:grpSp>
        <p:nvGrpSpPr>
          <p:cNvPr id="8" name="Group 7">
            <a:extLst>
              <a:ext uri="{FF2B5EF4-FFF2-40B4-BE49-F238E27FC236}">
                <a16:creationId xmlns:a16="http://schemas.microsoft.com/office/drawing/2014/main" id="{C9E06B19-2EC2-4C15-B126-7DDE1DEB4A39}"/>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9A3A8BD6-3008-41A3-9B81-078613A99041}"/>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AF4D3099-4CBC-44E6-BAB9-E738D12B58B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pic>
        <p:nvPicPr>
          <p:cNvPr id="25" name="Picture 24">
            <a:extLst>
              <a:ext uri="{FF2B5EF4-FFF2-40B4-BE49-F238E27FC236}">
                <a16:creationId xmlns:a16="http://schemas.microsoft.com/office/drawing/2014/main" id="{31584991-60BF-481E-9676-4B1EE62DEEEC}"/>
              </a:ext>
            </a:extLst>
          </p:cNvPr>
          <p:cNvPicPr>
            <a:picLocks noChangeAspect="1"/>
          </p:cNvPicPr>
          <p:nvPr/>
        </p:nvPicPr>
        <p:blipFill>
          <a:blip r:embed="rId4"/>
          <a:stretch>
            <a:fillRect/>
          </a:stretch>
        </p:blipFill>
        <p:spPr>
          <a:xfrm>
            <a:off x="0" y="0"/>
            <a:ext cx="533873" cy="6858000"/>
          </a:xfrm>
          <a:prstGeom prst="rect">
            <a:avLst/>
          </a:prstGeom>
        </p:spPr>
      </p:pic>
      <p:sp>
        <p:nvSpPr>
          <p:cNvPr id="10" name="Content Placeholder 2">
            <a:extLst>
              <a:ext uri="{FF2B5EF4-FFF2-40B4-BE49-F238E27FC236}">
                <a16:creationId xmlns:a16="http://schemas.microsoft.com/office/drawing/2014/main" id="{E1D8B5BB-95DB-45AD-BDAB-12E4CFDDCA64}"/>
              </a:ext>
            </a:extLst>
          </p:cNvPr>
          <p:cNvSpPr txBox="1">
            <a:spLocks/>
          </p:cNvSpPr>
          <p:nvPr/>
        </p:nvSpPr>
        <p:spPr>
          <a:xfrm>
            <a:off x="673409" y="914400"/>
            <a:ext cx="8740757" cy="6204736"/>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b="1" kern="1200">
                <a:solidFill>
                  <a:schemeClr val="tx1"/>
                </a:solidFill>
                <a:latin typeface="+mn-lt"/>
                <a:ea typeface="+mn-ea"/>
                <a:cs typeface="+mn-cs"/>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ysClr val="windowText" lastClr="000000"/>
              </a:buClr>
              <a:defRPr/>
            </a:pPr>
            <a:endParaRPr lang="en-GB" sz="1600" b="0" dirty="0"/>
          </a:p>
        </p:txBody>
      </p:sp>
      <p:sp>
        <p:nvSpPr>
          <p:cNvPr id="36" name="Freeform 170">
            <a:extLst>
              <a:ext uri="{FF2B5EF4-FFF2-40B4-BE49-F238E27FC236}">
                <a16:creationId xmlns:a16="http://schemas.microsoft.com/office/drawing/2014/main" id="{EAEA816C-08DF-49D8-9BDF-779FCEB53232}"/>
              </a:ext>
            </a:extLst>
          </p:cNvPr>
          <p:cNvSpPr/>
          <p:nvPr/>
        </p:nvSpPr>
        <p:spPr>
          <a:xfrm>
            <a:off x="2798332" y="4353955"/>
            <a:ext cx="1255964" cy="881562"/>
          </a:xfrm>
          <a:custGeom>
            <a:avLst/>
            <a:gdLst>
              <a:gd name="connsiteX0" fmla="*/ 0 w 1261799"/>
              <a:gd name="connsiteY0" fmla="*/ 50876 h 508759"/>
              <a:gd name="connsiteX1" fmla="*/ 50876 w 1261799"/>
              <a:gd name="connsiteY1" fmla="*/ 0 h 508759"/>
              <a:gd name="connsiteX2" fmla="*/ 1210923 w 1261799"/>
              <a:gd name="connsiteY2" fmla="*/ 0 h 508759"/>
              <a:gd name="connsiteX3" fmla="*/ 1261799 w 1261799"/>
              <a:gd name="connsiteY3" fmla="*/ 50876 h 508759"/>
              <a:gd name="connsiteX4" fmla="*/ 1261799 w 1261799"/>
              <a:gd name="connsiteY4" fmla="*/ 457883 h 508759"/>
              <a:gd name="connsiteX5" fmla="*/ 1210923 w 1261799"/>
              <a:gd name="connsiteY5" fmla="*/ 508759 h 508759"/>
              <a:gd name="connsiteX6" fmla="*/ 50876 w 1261799"/>
              <a:gd name="connsiteY6" fmla="*/ 508759 h 508759"/>
              <a:gd name="connsiteX7" fmla="*/ 0 w 1261799"/>
              <a:gd name="connsiteY7" fmla="*/ 457883 h 508759"/>
              <a:gd name="connsiteX8" fmla="*/ 0 w 1261799"/>
              <a:gd name="connsiteY8" fmla="*/ 50876 h 50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799" h="508759">
                <a:moveTo>
                  <a:pt x="0" y="50876"/>
                </a:moveTo>
                <a:cubicBezTo>
                  <a:pt x="0" y="22778"/>
                  <a:pt x="22778" y="0"/>
                  <a:pt x="50876" y="0"/>
                </a:cubicBezTo>
                <a:lnTo>
                  <a:pt x="1210923" y="0"/>
                </a:lnTo>
                <a:cubicBezTo>
                  <a:pt x="1239021" y="0"/>
                  <a:pt x="1261799" y="22778"/>
                  <a:pt x="1261799" y="50876"/>
                </a:cubicBezTo>
                <a:lnTo>
                  <a:pt x="1261799" y="457883"/>
                </a:lnTo>
                <a:cubicBezTo>
                  <a:pt x="1261799" y="485981"/>
                  <a:pt x="1239021" y="508759"/>
                  <a:pt x="1210923" y="508759"/>
                </a:cubicBezTo>
                <a:lnTo>
                  <a:pt x="50876" y="508759"/>
                </a:lnTo>
                <a:cubicBezTo>
                  <a:pt x="22778" y="508759"/>
                  <a:pt x="0" y="485981"/>
                  <a:pt x="0" y="457883"/>
                </a:cubicBezTo>
                <a:lnTo>
                  <a:pt x="0" y="50876"/>
                </a:lnTo>
                <a:close/>
              </a:path>
            </a:pathLst>
          </a:cu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381" tIns="37761" rIns="45381" bIns="37761" numCol="1" spcCol="1270" anchor="ctr" anchorCtr="0">
            <a:noAutofit/>
          </a:bodyPr>
          <a:lstStyle/>
          <a:p>
            <a:pPr algn="ctr" defTabSz="533400">
              <a:lnSpc>
                <a:spcPct val="90000"/>
              </a:lnSpc>
              <a:spcBef>
                <a:spcPct val="0"/>
              </a:spcBef>
              <a:spcAft>
                <a:spcPct val="35000"/>
              </a:spcAft>
            </a:pPr>
            <a:r>
              <a:rPr lang="en-US" sz="1400" dirty="0">
                <a:solidFill>
                  <a:schemeClr val="tx1"/>
                </a:solidFill>
              </a:rPr>
              <a:t>Wider activities: PE &amp; sport, character </a:t>
            </a:r>
          </a:p>
        </p:txBody>
      </p:sp>
      <p:sp>
        <p:nvSpPr>
          <p:cNvPr id="40" name="Freeform 155">
            <a:extLst>
              <a:ext uri="{FF2B5EF4-FFF2-40B4-BE49-F238E27FC236}">
                <a16:creationId xmlns:a16="http://schemas.microsoft.com/office/drawing/2014/main" id="{C5B09C8C-D9D7-444C-B2D9-B52657AF1D48}"/>
              </a:ext>
            </a:extLst>
          </p:cNvPr>
          <p:cNvSpPr/>
          <p:nvPr/>
        </p:nvSpPr>
        <p:spPr>
          <a:xfrm>
            <a:off x="7795380" y="2852230"/>
            <a:ext cx="1418489" cy="623474"/>
          </a:xfrm>
          <a:custGeom>
            <a:avLst/>
            <a:gdLst>
              <a:gd name="connsiteX0" fmla="*/ 0 w 1261799"/>
              <a:gd name="connsiteY0" fmla="*/ 46564 h 465641"/>
              <a:gd name="connsiteX1" fmla="*/ 46564 w 1261799"/>
              <a:gd name="connsiteY1" fmla="*/ 0 h 465641"/>
              <a:gd name="connsiteX2" fmla="*/ 1215235 w 1261799"/>
              <a:gd name="connsiteY2" fmla="*/ 0 h 465641"/>
              <a:gd name="connsiteX3" fmla="*/ 1261799 w 1261799"/>
              <a:gd name="connsiteY3" fmla="*/ 46564 h 465641"/>
              <a:gd name="connsiteX4" fmla="*/ 1261799 w 1261799"/>
              <a:gd name="connsiteY4" fmla="*/ 419077 h 465641"/>
              <a:gd name="connsiteX5" fmla="*/ 1215235 w 1261799"/>
              <a:gd name="connsiteY5" fmla="*/ 465641 h 465641"/>
              <a:gd name="connsiteX6" fmla="*/ 46564 w 1261799"/>
              <a:gd name="connsiteY6" fmla="*/ 465641 h 465641"/>
              <a:gd name="connsiteX7" fmla="*/ 0 w 1261799"/>
              <a:gd name="connsiteY7" fmla="*/ 419077 h 465641"/>
              <a:gd name="connsiteX8" fmla="*/ 0 w 1261799"/>
              <a:gd name="connsiteY8" fmla="*/ 46564 h 46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799" h="465641">
                <a:moveTo>
                  <a:pt x="0" y="46564"/>
                </a:moveTo>
                <a:cubicBezTo>
                  <a:pt x="0" y="20847"/>
                  <a:pt x="20847" y="0"/>
                  <a:pt x="46564" y="0"/>
                </a:cubicBezTo>
                <a:lnTo>
                  <a:pt x="1215235" y="0"/>
                </a:lnTo>
                <a:cubicBezTo>
                  <a:pt x="1240952" y="0"/>
                  <a:pt x="1261799" y="20847"/>
                  <a:pt x="1261799" y="46564"/>
                </a:cubicBezTo>
                <a:lnTo>
                  <a:pt x="1261799" y="419077"/>
                </a:lnTo>
                <a:cubicBezTo>
                  <a:pt x="1261799" y="444794"/>
                  <a:pt x="1240952" y="465641"/>
                  <a:pt x="1215235" y="465641"/>
                </a:cubicBezTo>
                <a:lnTo>
                  <a:pt x="46564" y="465641"/>
                </a:lnTo>
                <a:cubicBezTo>
                  <a:pt x="20847" y="465641"/>
                  <a:pt x="0" y="444794"/>
                  <a:pt x="0" y="419077"/>
                </a:cubicBezTo>
                <a:lnTo>
                  <a:pt x="0" y="46564"/>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9038" tIns="32688" rIns="39038" bIns="32688" numCol="1" spcCol="1270" anchor="ctr" anchorCtr="0">
            <a:noAutofit/>
          </a:bodyPr>
          <a:lstStyle/>
          <a:p>
            <a:pPr algn="ctr" defTabSz="444500">
              <a:lnSpc>
                <a:spcPct val="90000"/>
              </a:lnSpc>
              <a:spcBef>
                <a:spcPct val="0"/>
              </a:spcBef>
              <a:spcAft>
                <a:spcPct val="35000"/>
              </a:spcAft>
            </a:pPr>
            <a:r>
              <a:rPr lang="en-US" sz="1200" dirty="0">
                <a:solidFill>
                  <a:schemeClr val="tx1"/>
                </a:solidFill>
              </a:rPr>
              <a:t>Targeted interventions for those who need it</a:t>
            </a:r>
          </a:p>
        </p:txBody>
      </p:sp>
      <p:sp>
        <p:nvSpPr>
          <p:cNvPr id="41" name="Freeform 156">
            <a:extLst>
              <a:ext uri="{FF2B5EF4-FFF2-40B4-BE49-F238E27FC236}">
                <a16:creationId xmlns:a16="http://schemas.microsoft.com/office/drawing/2014/main" id="{475047A5-2AB3-44E0-A07F-280A9B3393C0}"/>
              </a:ext>
            </a:extLst>
          </p:cNvPr>
          <p:cNvSpPr/>
          <p:nvPr/>
        </p:nvSpPr>
        <p:spPr>
          <a:xfrm>
            <a:off x="7795380" y="2132649"/>
            <a:ext cx="1418489" cy="623475"/>
          </a:xfrm>
          <a:custGeom>
            <a:avLst/>
            <a:gdLst>
              <a:gd name="connsiteX0" fmla="*/ 0 w 1261799"/>
              <a:gd name="connsiteY0" fmla="*/ 46564 h 465641"/>
              <a:gd name="connsiteX1" fmla="*/ 46564 w 1261799"/>
              <a:gd name="connsiteY1" fmla="*/ 0 h 465641"/>
              <a:gd name="connsiteX2" fmla="*/ 1215235 w 1261799"/>
              <a:gd name="connsiteY2" fmla="*/ 0 h 465641"/>
              <a:gd name="connsiteX3" fmla="*/ 1261799 w 1261799"/>
              <a:gd name="connsiteY3" fmla="*/ 46564 h 465641"/>
              <a:gd name="connsiteX4" fmla="*/ 1261799 w 1261799"/>
              <a:gd name="connsiteY4" fmla="*/ 419077 h 465641"/>
              <a:gd name="connsiteX5" fmla="*/ 1215235 w 1261799"/>
              <a:gd name="connsiteY5" fmla="*/ 465641 h 465641"/>
              <a:gd name="connsiteX6" fmla="*/ 46564 w 1261799"/>
              <a:gd name="connsiteY6" fmla="*/ 465641 h 465641"/>
              <a:gd name="connsiteX7" fmla="*/ 0 w 1261799"/>
              <a:gd name="connsiteY7" fmla="*/ 419077 h 465641"/>
              <a:gd name="connsiteX8" fmla="*/ 0 w 1261799"/>
              <a:gd name="connsiteY8" fmla="*/ 46564 h 46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799" h="465641">
                <a:moveTo>
                  <a:pt x="0" y="46564"/>
                </a:moveTo>
                <a:cubicBezTo>
                  <a:pt x="0" y="20847"/>
                  <a:pt x="20847" y="0"/>
                  <a:pt x="46564" y="0"/>
                </a:cubicBezTo>
                <a:lnTo>
                  <a:pt x="1215235" y="0"/>
                </a:lnTo>
                <a:cubicBezTo>
                  <a:pt x="1240952" y="0"/>
                  <a:pt x="1261799" y="20847"/>
                  <a:pt x="1261799" y="46564"/>
                </a:cubicBezTo>
                <a:lnTo>
                  <a:pt x="1261799" y="419077"/>
                </a:lnTo>
                <a:cubicBezTo>
                  <a:pt x="1261799" y="444794"/>
                  <a:pt x="1240952" y="465641"/>
                  <a:pt x="1215235" y="465641"/>
                </a:cubicBezTo>
                <a:lnTo>
                  <a:pt x="46564" y="465641"/>
                </a:lnTo>
                <a:cubicBezTo>
                  <a:pt x="20847" y="465641"/>
                  <a:pt x="0" y="444794"/>
                  <a:pt x="0" y="419077"/>
                </a:cubicBezTo>
                <a:lnTo>
                  <a:pt x="0" y="46564"/>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9038" tIns="32688" rIns="39038" bIns="32688" numCol="1" spcCol="1270" anchor="ctr" anchorCtr="0">
            <a:noAutofit/>
          </a:bodyPr>
          <a:lstStyle/>
          <a:p>
            <a:pPr algn="ctr" defTabSz="444500">
              <a:lnSpc>
                <a:spcPct val="90000"/>
              </a:lnSpc>
              <a:spcBef>
                <a:spcPct val="0"/>
              </a:spcBef>
              <a:spcAft>
                <a:spcPct val="35000"/>
              </a:spcAft>
            </a:pPr>
            <a:r>
              <a:rPr lang="en-US" sz="1200" dirty="0">
                <a:solidFill>
                  <a:schemeClr val="tx1"/>
                </a:solidFill>
              </a:rPr>
              <a:t>Triage with specialist input</a:t>
            </a:r>
          </a:p>
        </p:txBody>
      </p:sp>
      <p:sp>
        <p:nvSpPr>
          <p:cNvPr id="42" name="Freeform 157">
            <a:extLst>
              <a:ext uri="{FF2B5EF4-FFF2-40B4-BE49-F238E27FC236}">
                <a16:creationId xmlns:a16="http://schemas.microsoft.com/office/drawing/2014/main" id="{9B03DDF3-A556-494D-B2D2-BACF7110652B}"/>
              </a:ext>
            </a:extLst>
          </p:cNvPr>
          <p:cNvSpPr/>
          <p:nvPr/>
        </p:nvSpPr>
        <p:spPr>
          <a:xfrm>
            <a:off x="7795380" y="4446988"/>
            <a:ext cx="1418489" cy="737961"/>
          </a:xfrm>
          <a:custGeom>
            <a:avLst/>
            <a:gdLst>
              <a:gd name="connsiteX0" fmla="*/ 0 w 1261799"/>
              <a:gd name="connsiteY0" fmla="*/ 46564 h 465641"/>
              <a:gd name="connsiteX1" fmla="*/ 46564 w 1261799"/>
              <a:gd name="connsiteY1" fmla="*/ 0 h 465641"/>
              <a:gd name="connsiteX2" fmla="*/ 1215235 w 1261799"/>
              <a:gd name="connsiteY2" fmla="*/ 0 h 465641"/>
              <a:gd name="connsiteX3" fmla="*/ 1261799 w 1261799"/>
              <a:gd name="connsiteY3" fmla="*/ 46564 h 465641"/>
              <a:gd name="connsiteX4" fmla="*/ 1261799 w 1261799"/>
              <a:gd name="connsiteY4" fmla="*/ 419077 h 465641"/>
              <a:gd name="connsiteX5" fmla="*/ 1215235 w 1261799"/>
              <a:gd name="connsiteY5" fmla="*/ 465641 h 465641"/>
              <a:gd name="connsiteX6" fmla="*/ 46564 w 1261799"/>
              <a:gd name="connsiteY6" fmla="*/ 465641 h 465641"/>
              <a:gd name="connsiteX7" fmla="*/ 0 w 1261799"/>
              <a:gd name="connsiteY7" fmla="*/ 419077 h 465641"/>
              <a:gd name="connsiteX8" fmla="*/ 0 w 1261799"/>
              <a:gd name="connsiteY8" fmla="*/ 46564 h 46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799" h="465641">
                <a:moveTo>
                  <a:pt x="0" y="46564"/>
                </a:moveTo>
                <a:cubicBezTo>
                  <a:pt x="0" y="20847"/>
                  <a:pt x="20847" y="0"/>
                  <a:pt x="46564" y="0"/>
                </a:cubicBezTo>
                <a:lnTo>
                  <a:pt x="1215235" y="0"/>
                </a:lnTo>
                <a:cubicBezTo>
                  <a:pt x="1240952" y="0"/>
                  <a:pt x="1261799" y="20847"/>
                  <a:pt x="1261799" y="46564"/>
                </a:cubicBezTo>
                <a:lnTo>
                  <a:pt x="1261799" y="419077"/>
                </a:lnTo>
                <a:cubicBezTo>
                  <a:pt x="1261799" y="444794"/>
                  <a:pt x="1240952" y="465641"/>
                  <a:pt x="1215235" y="465641"/>
                </a:cubicBezTo>
                <a:lnTo>
                  <a:pt x="46564" y="465641"/>
                </a:lnTo>
                <a:cubicBezTo>
                  <a:pt x="20847" y="465641"/>
                  <a:pt x="0" y="444794"/>
                  <a:pt x="0" y="419077"/>
                </a:cubicBezTo>
                <a:lnTo>
                  <a:pt x="0" y="46564"/>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9038" tIns="32688" rIns="39038" bIns="32688" numCol="1" spcCol="1270" anchor="ctr" anchorCtr="0">
            <a:noAutofit/>
          </a:bodyPr>
          <a:lstStyle/>
          <a:p>
            <a:pPr algn="ctr" defTabSz="444500">
              <a:lnSpc>
                <a:spcPct val="90000"/>
              </a:lnSpc>
              <a:spcBef>
                <a:spcPct val="0"/>
              </a:spcBef>
              <a:spcAft>
                <a:spcPct val="35000"/>
              </a:spcAft>
            </a:pPr>
            <a:r>
              <a:rPr lang="en-US" sz="1200" dirty="0">
                <a:solidFill>
                  <a:schemeClr val="tx1"/>
                </a:solidFill>
              </a:rPr>
              <a:t>Accessible specialist treatment and support </a:t>
            </a:r>
          </a:p>
        </p:txBody>
      </p:sp>
      <p:sp>
        <p:nvSpPr>
          <p:cNvPr id="43" name="Freeform 152">
            <a:extLst>
              <a:ext uri="{FF2B5EF4-FFF2-40B4-BE49-F238E27FC236}">
                <a16:creationId xmlns:a16="http://schemas.microsoft.com/office/drawing/2014/main" id="{26C1ACFA-842A-42F9-BDEF-BD707BEFE46E}"/>
              </a:ext>
            </a:extLst>
          </p:cNvPr>
          <p:cNvSpPr/>
          <p:nvPr/>
        </p:nvSpPr>
        <p:spPr>
          <a:xfrm>
            <a:off x="7795379" y="3593657"/>
            <a:ext cx="1424640" cy="737960"/>
          </a:xfrm>
          <a:custGeom>
            <a:avLst/>
            <a:gdLst>
              <a:gd name="connsiteX0" fmla="*/ 0 w 1261799"/>
              <a:gd name="connsiteY0" fmla="*/ 46564 h 465641"/>
              <a:gd name="connsiteX1" fmla="*/ 46564 w 1261799"/>
              <a:gd name="connsiteY1" fmla="*/ 0 h 465641"/>
              <a:gd name="connsiteX2" fmla="*/ 1215235 w 1261799"/>
              <a:gd name="connsiteY2" fmla="*/ 0 h 465641"/>
              <a:gd name="connsiteX3" fmla="*/ 1261799 w 1261799"/>
              <a:gd name="connsiteY3" fmla="*/ 46564 h 465641"/>
              <a:gd name="connsiteX4" fmla="*/ 1261799 w 1261799"/>
              <a:gd name="connsiteY4" fmla="*/ 419077 h 465641"/>
              <a:gd name="connsiteX5" fmla="*/ 1215235 w 1261799"/>
              <a:gd name="connsiteY5" fmla="*/ 465641 h 465641"/>
              <a:gd name="connsiteX6" fmla="*/ 46564 w 1261799"/>
              <a:gd name="connsiteY6" fmla="*/ 465641 h 465641"/>
              <a:gd name="connsiteX7" fmla="*/ 0 w 1261799"/>
              <a:gd name="connsiteY7" fmla="*/ 419077 h 465641"/>
              <a:gd name="connsiteX8" fmla="*/ 0 w 1261799"/>
              <a:gd name="connsiteY8" fmla="*/ 46564 h 46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799" h="465641">
                <a:moveTo>
                  <a:pt x="0" y="46564"/>
                </a:moveTo>
                <a:cubicBezTo>
                  <a:pt x="0" y="20847"/>
                  <a:pt x="20847" y="0"/>
                  <a:pt x="46564" y="0"/>
                </a:cubicBezTo>
                <a:lnTo>
                  <a:pt x="1215235" y="0"/>
                </a:lnTo>
                <a:cubicBezTo>
                  <a:pt x="1240952" y="0"/>
                  <a:pt x="1261799" y="20847"/>
                  <a:pt x="1261799" y="46564"/>
                </a:cubicBezTo>
                <a:lnTo>
                  <a:pt x="1261799" y="419077"/>
                </a:lnTo>
                <a:cubicBezTo>
                  <a:pt x="1261799" y="444794"/>
                  <a:pt x="1240952" y="465641"/>
                  <a:pt x="1215235" y="465641"/>
                </a:cubicBezTo>
                <a:lnTo>
                  <a:pt x="46564" y="465641"/>
                </a:lnTo>
                <a:cubicBezTo>
                  <a:pt x="20847" y="465641"/>
                  <a:pt x="0" y="444794"/>
                  <a:pt x="0" y="419077"/>
                </a:cubicBezTo>
                <a:lnTo>
                  <a:pt x="0" y="46564"/>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9038" tIns="32688" rIns="39038" bIns="32688" numCol="1" spcCol="1270" anchor="ctr" anchorCtr="0">
            <a:noAutofit/>
          </a:bodyPr>
          <a:lstStyle/>
          <a:p>
            <a:pPr algn="ctr" defTabSz="444500">
              <a:lnSpc>
                <a:spcPct val="90000"/>
              </a:lnSpc>
              <a:spcBef>
                <a:spcPct val="0"/>
              </a:spcBef>
              <a:spcAft>
                <a:spcPct val="35000"/>
              </a:spcAft>
            </a:pPr>
            <a:r>
              <a:rPr lang="en-US" sz="1200" dirty="0">
                <a:solidFill>
                  <a:schemeClr val="tx1"/>
                </a:solidFill>
              </a:rPr>
              <a:t>External specialist provision in/near school</a:t>
            </a:r>
          </a:p>
        </p:txBody>
      </p:sp>
      <p:grpSp>
        <p:nvGrpSpPr>
          <p:cNvPr id="44" name="Group 43">
            <a:extLst>
              <a:ext uri="{FF2B5EF4-FFF2-40B4-BE49-F238E27FC236}">
                <a16:creationId xmlns:a16="http://schemas.microsoft.com/office/drawing/2014/main" id="{08E5A92E-F509-4D81-B0C0-BD05F73A3ABA}"/>
              </a:ext>
            </a:extLst>
          </p:cNvPr>
          <p:cNvGrpSpPr/>
          <p:nvPr/>
        </p:nvGrpSpPr>
        <p:grpSpPr>
          <a:xfrm>
            <a:off x="2785706" y="2132649"/>
            <a:ext cx="4713318" cy="2205460"/>
            <a:chOff x="2785706" y="2132649"/>
            <a:chExt cx="4713318" cy="2205460"/>
          </a:xfrm>
        </p:grpSpPr>
        <p:sp>
          <p:nvSpPr>
            <p:cNvPr id="47" name="Freeform 167">
              <a:extLst>
                <a:ext uri="{FF2B5EF4-FFF2-40B4-BE49-F238E27FC236}">
                  <a16:creationId xmlns:a16="http://schemas.microsoft.com/office/drawing/2014/main" id="{8C233BF4-A0D8-4B27-AD6F-65C1701C2384}"/>
                </a:ext>
              </a:extLst>
            </p:cNvPr>
            <p:cNvSpPr/>
            <p:nvPr/>
          </p:nvSpPr>
          <p:spPr>
            <a:xfrm>
              <a:off x="2785706" y="2205613"/>
              <a:ext cx="1255964" cy="496235"/>
            </a:xfrm>
            <a:custGeom>
              <a:avLst/>
              <a:gdLst>
                <a:gd name="connsiteX0" fmla="*/ 0 w 1261799"/>
                <a:gd name="connsiteY0" fmla="*/ 26934 h 269341"/>
                <a:gd name="connsiteX1" fmla="*/ 26934 w 1261799"/>
                <a:gd name="connsiteY1" fmla="*/ 0 h 269341"/>
                <a:gd name="connsiteX2" fmla="*/ 1234865 w 1261799"/>
                <a:gd name="connsiteY2" fmla="*/ 0 h 269341"/>
                <a:gd name="connsiteX3" fmla="*/ 1261799 w 1261799"/>
                <a:gd name="connsiteY3" fmla="*/ 26934 h 269341"/>
                <a:gd name="connsiteX4" fmla="*/ 1261799 w 1261799"/>
                <a:gd name="connsiteY4" fmla="*/ 242407 h 269341"/>
                <a:gd name="connsiteX5" fmla="*/ 1234865 w 1261799"/>
                <a:gd name="connsiteY5" fmla="*/ 269341 h 269341"/>
                <a:gd name="connsiteX6" fmla="*/ 26934 w 1261799"/>
                <a:gd name="connsiteY6" fmla="*/ 269341 h 269341"/>
                <a:gd name="connsiteX7" fmla="*/ 0 w 1261799"/>
                <a:gd name="connsiteY7" fmla="*/ 242407 h 269341"/>
                <a:gd name="connsiteX8" fmla="*/ 0 w 1261799"/>
                <a:gd name="connsiteY8" fmla="*/ 26934 h 26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799" h="269341">
                  <a:moveTo>
                    <a:pt x="0" y="26934"/>
                  </a:moveTo>
                  <a:cubicBezTo>
                    <a:pt x="0" y="12059"/>
                    <a:pt x="12059" y="0"/>
                    <a:pt x="26934" y="0"/>
                  </a:cubicBezTo>
                  <a:lnTo>
                    <a:pt x="1234865" y="0"/>
                  </a:lnTo>
                  <a:cubicBezTo>
                    <a:pt x="1249740" y="0"/>
                    <a:pt x="1261799" y="12059"/>
                    <a:pt x="1261799" y="26934"/>
                  </a:cubicBezTo>
                  <a:lnTo>
                    <a:pt x="1261799" y="242407"/>
                  </a:lnTo>
                  <a:cubicBezTo>
                    <a:pt x="1261799" y="257282"/>
                    <a:pt x="1249740" y="269341"/>
                    <a:pt x="1234865" y="269341"/>
                  </a:cubicBezTo>
                  <a:lnTo>
                    <a:pt x="26934" y="269341"/>
                  </a:lnTo>
                  <a:cubicBezTo>
                    <a:pt x="12059" y="269341"/>
                    <a:pt x="0" y="257282"/>
                    <a:pt x="0" y="242407"/>
                  </a:cubicBezTo>
                  <a:lnTo>
                    <a:pt x="0" y="26934"/>
                  </a:lnTo>
                  <a:close/>
                </a:path>
              </a:pathLst>
            </a:cu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369" tIns="30749" rIns="38369" bIns="30749" numCol="1" spcCol="1270" anchor="ctr" anchorCtr="0">
              <a:noAutofit/>
            </a:bodyPr>
            <a:lstStyle/>
            <a:p>
              <a:pPr algn="ctr" defTabSz="533400">
                <a:lnSpc>
                  <a:spcPct val="90000"/>
                </a:lnSpc>
                <a:spcBef>
                  <a:spcPct val="0"/>
                </a:spcBef>
                <a:spcAft>
                  <a:spcPct val="35000"/>
                </a:spcAft>
              </a:pPr>
              <a:r>
                <a:rPr lang="en-US" sz="1200" dirty="0">
                  <a:solidFill>
                    <a:schemeClr val="tx1"/>
                  </a:solidFill>
                </a:rPr>
                <a:t>Curriculum</a:t>
              </a:r>
            </a:p>
          </p:txBody>
        </p:sp>
        <p:sp>
          <p:nvSpPr>
            <p:cNvPr id="48" name="Freeform 168">
              <a:extLst>
                <a:ext uri="{FF2B5EF4-FFF2-40B4-BE49-F238E27FC236}">
                  <a16:creationId xmlns:a16="http://schemas.microsoft.com/office/drawing/2014/main" id="{44EAB9AC-D17B-4FA3-9A46-039E0AD0CFA2}"/>
                </a:ext>
              </a:extLst>
            </p:cNvPr>
            <p:cNvSpPr/>
            <p:nvPr/>
          </p:nvSpPr>
          <p:spPr>
            <a:xfrm>
              <a:off x="2806156" y="2761261"/>
              <a:ext cx="1255964" cy="591953"/>
            </a:xfrm>
            <a:custGeom>
              <a:avLst/>
              <a:gdLst>
                <a:gd name="connsiteX0" fmla="*/ 0 w 1261799"/>
                <a:gd name="connsiteY0" fmla="*/ 59193 h 591934"/>
                <a:gd name="connsiteX1" fmla="*/ 59193 w 1261799"/>
                <a:gd name="connsiteY1" fmla="*/ 0 h 591934"/>
                <a:gd name="connsiteX2" fmla="*/ 1202606 w 1261799"/>
                <a:gd name="connsiteY2" fmla="*/ 0 h 591934"/>
                <a:gd name="connsiteX3" fmla="*/ 1261799 w 1261799"/>
                <a:gd name="connsiteY3" fmla="*/ 59193 h 591934"/>
                <a:gd name="connsiteX4" fmla="*/ 1261799 w 1261799"/>
                <a:gd name="connsiteY4" fmla="*/ 532741 h 591934"/>
                <a:gd name="connsiteX5" fmla="*/ 1202606 w 1261799"/>
                <a:gd name="connsiteY5" fmla="*/ 591934 h 591934"/>
                <a:gd name="connsiteX6" fmla="*/ 59193 w 1261799"/>
                <a:gd name="connsiteY6" fmla="*/ 591934 h 591934"/>
                <a:gd name="connsiteX7" fmla="*/ 0 w 1261799"/>
                <a:gd name="connsiteY7" fmla="*/ 532741 h 591934"/>
                <a:gd name="connsiteX8" fmla="*/ 0 w 1261799"/>
                <a:gd name="connsiteY8" fmla="*/ 59193 h 59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799" h="591934">
                  <a:moveTo>
                    <a:pt x="0" y="59193"/>
                  </a:moveTo>
                  <a:cubicBezTo>
                    <a:pt x="0" y="26502"/>
                    <a:pt x="26502" y="0"/>
                    <a:pt x="59193" y="0"/>
                  </a:cubicBezTo>
                  <a:lnTo>
                    <a:pt x="1202606" y="0"/>
                  </a:lnTo>
                  <a:cubicBezTo>
                    <a:pt x="1235297" y="0"/>
                    <a:pt x="1261799" y="26502"/>
                    <a:pt x="1261799" y="59193"/>
                  </a:cubicBezTo>
                  <a:lnTo>
                    <a:pt x="1261799" y="532741"/>
                  </a:lnTo>
                  <a:cubicBezTo>
                    <a:pt x="1261799" y="565432"/>
                    <a:pt x="1235297" y="591934"/>
                    <a:pt x="1202606" y="591934"/>
                  </a:cubicBezTo>
                  <a:lnTo>
                    <a:pt x="59193" y="591934"/>
                  </a:lnTo>
                  <a:cubicBezTo>
                    <a:pt x="26502" y="591934"/>
                    <a:pt x="0" y="565432"/>
                    <a:pt x="0" y="532741"/>
                  </a:cubicBezTo>
                  <a:lnTo>
                    <a:pt x="0" y="59193"/>
                  </a:lnTo>
                  <a:close/>
                </a:path>
              </a:pathLst>
            </a:cu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817" tIns="40197" rIns="47817" bIns="40197" numCol="1" spcCol="1270" anchor="ctr" anchorCtr="0">
              <a:noAutofit/>
            </a:bodyPr>
            <a:lstStyle/>
            <a:p>
              <a:pPr algn="ctr" defTabSz="533400">
                <a:lnSpc>
                  <a:spcPct val="90000"/>
                </a:lnSpc>
                <a:spcBef>
                  <a:spcPct val="0"/>
                </a:spcBef>
                <a:spcAft>
                  <a:spcPct val="35000"/>
                </a:spcAft>
              </a:pPr>
              <a:r>
                <a:rPr lang="en-US" sz="1200" dirty="0">
                  <a:solidFill>
                    <a:schemeClr val="tx1"/>
                  </a:solidFill>
                </a:rPr>
                <a:t>Wellbeing promotion for pupils</a:t>
              </a:r>
            </a:p>
          </p:txBody>
        </p:sp>
        <p:sp>
          <p:nvSpPr>
            <p:cNvPr id="49" name="Freeform 169">
              <a:extLst>
                <a:ext uri="{FF2B5EF4-FFF2-40B4-BE49-F238E27FC236}">
                  <a16:creationId xmlns:a16="http://schemas.microsoft.com/office/drawing/2014/main" id="{64AC40D6-B957-464E-866D-B0A33B365A27}"/>
                </a:ext>
              </a:extLst>
            </p:cNvPr>
            <p:cNvSpPr/>
            <p:nvPr/>
          </p:nvSpPr>
          <p:spPr>
            <a:xfrm>
              <a:off x="2798332" y="3407096"/>
              <a:ext cx="1255964" cy="881562"/>
            </a:xfrm>
            <a:custGeom>
              <a:avLst/>
              <a:gdLst>
                <a:gd name="connsiteX0" fmla="*/ 0 w 1261799"/>
                <a:gd name="connsiteY0" fmla="*/ 26934 h 269341"/>
                <a:gd name="connsiteX1" fmla="*/ 26934 w 1261799"/>
                <a:gd name="connsiteY1" fmla="*/ 0 h 269341"/>
                <a:gd name="connsiteX2" fmla="*/ 1234865 w 1261799"/>
                <a:gd name="connsiteY2" fmla="*/ 0 h 269341"/>
                <a:gd name="connsiteX3" fmla="*/ 1261799 w 1261799"/>
                <a:gd name="connsiteY3" fmla="*/ 26934 h 269341"/>
                <a:gd name="connsiteX4" fmla="*/ 1261799 w 1261799"/>
                <a:gd name="connsiteY4" fmla="*/ 242407 h 269341"/>
                <a:gd name="connsiteX5" fmla="*/ 1234865 w 1261799"/>
                <a:gd name="connsiteY5" fmla="*/ 269341 h 269341"/>
                <a:gd name="connsiteX6" fmla="*/ 26934 w 1261799"/>
                <a:gd name="connsiteY6" fmla="*/ 269341 h 269341"/>
                <a:gd name="connsiteX7" fmla="*/ 0 w 1261799"/>
                <a:gd name="connsiteY7" fmla="*/ 242407 h 269341"/>
                <a:gd name="connsiteX8" fmla="*/ 0 w 1261799"/>
                <a:gd name="connsiteY8" fmla="*/ 26934 h 26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799" h="269341">
                  <a:moveTo>
                    <a:pt x="0" y="26934"/>
                  </a:moveTo>
                  <a:cubicBezTo>
                    <a:pt x="0" y="12059"/>
                    <a:pt x="12059" y="0"/>
                    <a:pt x="26934" y="0"/>
                  </a:cubicBezTo>
                  <a:lnTo>
                    <a:pt x="1234865" y="0"/>
                  </a:lnTo>
                  <a:cubicBezTo>
                    <a:pt x="1249740" y="0"/>
                    <a:pt x="1261799" y="12059"/>
                    <a:pt x="1261799" y="26934"/>
                  </a:cubicBezTo>
                  <a:lnTo>
                    <a:pt x="1261799" y="242407"/>
                  </a:lnTo>
                  <a:cubicBezTo>
                    <a:pt x="1261799" y="257282"/>
                    <a:pt x="1249740" y="269341"/>
                    <a:pt x="1234865" y="269341"/>
                  </a:cubicBezTo>
                  <a:lnTo>
                    <a:pt x="26934" y="269341"/>
                  </a:lnTo>
                  <a:cubicBezTo>
                    <a:pt x="12059" y="269341"/>
                    <a:pt x="0" y="257282"/>
                    <a:pt x="0" y="242407"/>
                  </a:cubicBezTo>
                  <a:lnTo>
                    <a:pt x="0" y="26934"/>
                  </a:lnTo>
                  <a:close/>
                </a:path>
              </a:pathLst>
            </a:cu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5829" tIns="28844" rIns="35829" bIns="28844" numCol="1" spcCol="1270" anchor="ctr" anchorCtr="0">
              <a:noAutofit/>
            </a:bodyPr>
            <a:lstStyle/>
            <a:p>
              <a:pPr algn="ctr" defTabSz="466725">
                <a:lnSpc>
                  <a:spcPct val="90000"/>
                </a:lnSpc>
                <a:spcBef>
                  <a:spcPct val="0"/>
                </a:spcBef>
                <a:spcAft>
                  <a:spcPct val="35000"/>
                </a:spcAft>
              </a:pPr>
              <a:r>
                <a:rPr lang="en-US" sz="1050" dirty="0">
                  <a:solidFill>
                    <a:schemeClr val="tx1"/>
                  </a:solidFill>
                </a:rPr>
                <a:t>Staff </a:t>
              </a:r>
              <a:r>
                <a:rPr lang="en-US" sz="1200" dirty="0">
                  <a:solidFill>
                    <a:schemeClr val="tx1"/>
                  </a:solidFill>
                </a:rPr>
                <a:t>wellbeing, including workload reduction programme</a:t>
              </a:r>
              <a:endParaRPr lang="en-US" sz="1050" dirty="0">
                <a:solidFill>
                  <a:schemeClr val="tx1"/>
                </a:solidFill>
              </a:endParaRPr>
            </a:p>
          </p:txBody>
        </p:sp>
        <p:sp>
          <p:nvSpPr>
            <p:cNvPr id="50" name="Freeform 162">
              <a:extLst>
                <a:ext uri="{FF2B5EF4-FFF2-40B4-BE49-F238E27FC236}">
                  <a16:creationId xmlns:a16="http://schemas.microsoft.com/office/drawing/2014/main" id="{1F43A19F-38F1-45B6-8B3F-00CE61E97572}"/>
                </a:ext>
              </a:extLst>
            </p:cNvPr>
            <p:cNvSpPr/>
            <p:nvPr/>
          </p:nvSpPr>
          <p:spPr>
            <a:xfrm>
              <a:off x="4487457" y="2132649"/>
              <a:ext cx="1025007" cy="876551"/>
            </a:xfrm>
            <a:custGeom>
              <a:avLst/>
              <a:gdLst>
                <a:gd name="connsiteX0" fmla="*/ 0 w 1261799"/>
                <a:gd name="connsiteY0" fmla="*/ 51872 h 518723"/>
                <a:gd name="connsiteX1" fmla="*/ 51872 w 1261799"/>
                <a:gd name="connsiteY1" fmla="*/ 0 h 518723"/>
                <a:gd name="connsiteX2" fmla="*/ 1209927 w 1261799"/>
                <a:gd name="connsiteY2" fmla="*/ 0 h 518723"/>
                <a:gd name="connsiteX3" fmla="*/ 1261799 w 1261799"/>
                <a:gd name="connsiteY3" fmla="*/ 51872 h 518723"/>
                <a:gd name="connsiteX4" fmla="*/ 1261799 w 1261799"/>
                <a:gd name="connsiteY4" fmla="*/ 466851 h 518723"/>
                <a:gd name="connsiteX5" fmla="*/ 1209927 w 1261799"/>
                <a:gd name="connsiteY5" fmla="*/ 518723 h 518723"/>
                <a:gd name="connsiteX6" fmla="*/ 51872 w 1261799"/>
                <a:gd name="connsiteY6" fmla="*/ 518723 h 518723"/>
                <a:gd name="connsiteX7" fmla="*/ 0 w 1261799"/>
                <a:gd name="connsiteY7" fmla="*/ 466851 h 518723"/>
                <a:gd name="connsiteX8" fmla="*/ 0 w 1261799"/>
                <a:gd name="connsiteY8" fmla="*/ 51872 h 5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799" h="518723">
                  <a:moveTo>
                    <a:pt x="0" y="51872"/>
                  </a:moveTo>
                  <a:cubicBezTo>
                    <a:pt x="0" y="23224"/>
                    <a:pt x="23224" y="0"/>
                    <a:pt x="51872" y="0"/>
                  </a:cubicBezTo>
                  <a:lnTo>
                    <a:pt x="1209927" y="0"/>
                  </a:lnTo>
                  <a:cubicBezTo>
                    <a:pt x="1238575" y="0"/>
                    <a:pt x="1261799" y="23224"/>
                    <a:pt x="1261799" y="51872"/>
                  </a:cubicBezTo>
                  <a:lnTo>
                    <a:pt x="1261799" y="466851"/>
                  </a:lnTo>
                  <a:cubicBezTo>
                    <a:pt x="1261799" y="495499"/>
                    <a:pt x="1238575" y="518723"/>
                    <a:pt x="1209927" y="518723"/>
                  </a:cubicBezTo>
                  <a:lnTo>
                    <a:pt x="51872" y="518723"/>
                  </a:lnTo>
                  <a:cubicBezTo>
                    <a:pt x="23224" y="518723"/>
                    <a:pt x="0" y="495499"/>
                    <a:pt x="0" y="466851"/>
                  </a:cubicBezTo>
                  <a:lnTo>
                    <a:pt x="0" y="51872"/>
                  </a:lnTo>
                  <a:close/>
                </a:path>
              </a:pathLst>
            </a:custGeom>
            <a:solidFill>
              <a:schemeClr val="accent3">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673" tIns="38053" rIns="45673" bIns="38053" numCol="1" spcCol="1270" anchor="ctr" anchorCtr="0">
              <a:noAutofit/>
            </a:bodyPr>
            <a:lstStyle/>
            <a:p>
              <a:pPr algn="ctr" defTabSz="533400">
                <a:lnSpc>
                  <a:spcPct val="90000"/>
                </a:lnSpc>
                <a:spcBef>
                  <a:spcPct val="0"/>
                </a:spcBef>
                <a:spcAft>
                  <a:spcPct val="35000"/>
                </a:spcAft>
              </a:pPr>
              <a:r>
                <a:rPr lang="en-US" sz="1200" dirty="0">
                  <a:solidFill>
                    <a:schemeClr val="tx1"/>
                  </a:solidFill>
                </a:rPr>
                <a:t>SEND graduated response</a:t>
              </a:r>
            </a:p>
          </p:txBody>
        </p:sp>
        <p:sp>
          <p:nvSpPr>
            <p:cNvPr id="51" name="Freeform 163">
              <a:extLst>
                <a:ext uri="{FF2B5EF4-FFF2-40B4-BE49-F238E27FC236}">
                  <a16:creationId xmlns:a16="http://schemas.microsoft.com/office/drawing/2014/main" id="{64AE7F0C-2BEB-4545-9065-F4524D36CD49}"/>
                </a:ext>
              </a:extLst>
            </p:cNvPr>
            <p:cNvSpPr/>
            <p:nvPr/>
          </p:nvSpPr>
          <p:spPr>
            <a:xfrm>
              <a:off x="4486813" y="3124371"/>
              <a:ext cx="1025007" cy="513918"/>
            </a:xfrm>
            <a:custGeom>
              <a:avLst/>
              <a:gdLst>
                <a:gd name="connsiteX0" fmla="*/ 0 w 1261799"/>
                <a:gd name="connsiteY0" fmla="*/ 33731 h 337310"/>
                <a:gd name="connsiteX1" fmla="*/ 33731 w 1261799"/>
                <a:gd name="connsiteY1" fmla="*/ 0 h 337310"/>
                <a:gd name="connsiteX2" fmla="*/ 1228068 w 1261799"/>
                <a:gd name="connsiteY2" fmla="*/ 0 h 337310"/>
                <a:gd name="connsiteX3" fmla="*/ 1261799 w 1261799"/>
                <a:gd name="connsiteY3" fmla="*/ 33731 h 337310"/>
                <a:gd name="connsiteX4" fmla="*/ 1261799 w 1261799"/>
                <a:gd name="connsiteY4" fmla="*/ 303579 h 337310"/>
                <a:gd name="connsiteX5" fmla="*/ 1228068 w 1261799"/>
                <a:gd name="connsiteY5" fmla="*/ 337310 h 337310"/>
                <a:gd name="connsiteX6" fmla="*/ 33731 w 1261799"/>
                <a:gd name="connsiteY6" fmla="*/ 337310 h 337310"/>
                <a:gd name="connsiteX7" fmla="*/ 0 w 1261799"/>
                <a:gd name="connsiteY7" fmla="*/ 303579 h 337310"/>
                <a:gd name="connsiteX8" fmla="*/ 0 w 1261799"/>
                <a:gd name="connsiteY8" fmla="*/ 33731 h 33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799" h="337310">
                  <a:moveTo>
                    <a:pt x="0" y="33731"/>
                  </a:moveTo>
                  <a:cubicBezTo>
                    <a:pt x="0" y="15102"/>
                    <a:pt x="15102" y="0"/>
                    <a:pt x="33731" y="0"/>
                  </a:cubicBezTo>
                  <a:lnTo>
                    <a:pt x="1228068" y="0"/>
                  </a:lnTo>
                  <a:cubicBezTo>
                    <a:pt x="1246697" y="0"/>
                    <a:pt x="1261799" y="15102"/>
                    <a:pt x="1261799" y="33731"/>
                  </a:cubicBezTo>
                  <a:lnTo>
                    <a:pt x="1261799" y="303579"/>
                  </a:lnTo>
                  <a:cubicBezTo>
                    <a:pt x="1261799" y="322208"/>
                    <a:pt x="1246697" y="337310"/>
                    <a:pt x="1228068" y="337310"/>
                  </a:cubicBezTo>
                  <a:lnTo>
                    <a:pt x="33731" y="337310"/>
                  </a:lnTo>
                  <a:cubicBezTo>
                    <a:pt x="15102" y="337310"/>
                    <a:pt x="0" y="322208"/>
                    <a:pt x="0" y="303579"/>
                  </a:cubicBezTo>
                  <a:lnTo>
                    <a:pt x="0" y="33731"/>
                  </a:lnTo>
                  <a:close/>
                </a:path>
              </a:pathLst>
            </a:custGeom>
            <a:solidFill>
              <a:schemeClr val="accent3">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0359" tIns="32739" rIns="40359" bIns="32739" numCol="1" spcCol="1270" anchor="ctr" anchorCtr="0">
              <a:noAutofit/>
            </a:bodyPr>
            <a:lstStyle/>
            <a:p>
              <a:pPr algn="ctr" defTabSz="533400">
                <a:lnSpc>
                  <a:spcPct val="90000"/>
                </a:lnSpc>
                <a:spcBef>
                  <a:spcPct val="0"/>
                </a:spcBef>
                <a:spcAft>
                  <a:spcPct val="35000"/>
                </a:spcAft>
              </a:pPr>
              <a:r>
                <a:rPr lang="en-US" sz="1200" dirty="0">
                  <a:solidFill>
                    <a:schemeClr val="tx1"/>
                  </a:solidFill>
                </a:rPr>
                <a:t>Behaviour responses</a:t>
              </a:r>
            </a:p>
          </p:txBody>
        </p:sp>
        <p:sp>
          <p:nvSpPr>
            <p:cNvPr id="52" name="Freeform 164">
              <a:extLst>
                <a:ext uri="{FF2B5EF4-FFF2-40B4-BE49-F238E27FC236}">
                  <a16:creationId xmlns:a16="http://schemas.microsoft.com/office/drawing/2014/main" id="{4FB3CDB4-EF22-49E5-BBF0-996489559D6A}"/>
                </a:ext>
              </a:extLst>
            </p:cNvPr>
            <p:cNvSpPr/>
            <p:nvPr/>
          </p:nvSpPr>
          <p:spPr>
            <a:xfrm>
              <a:off x="4486811" y="3741570"/>
              <a:ext cx="1025007" cy="580997"/>
            </a:xfrm>
            <a:custGeom>
              <a:avLst/>
              <a:gdLst>
                <a:gd name="connsiteX0" fmla="*/ 0 w 1261799"/>
                <a:gd name="connsiteY0" fmla="*/ 33731 h 337310"/>
                <a:gd name="connsiteX1" fmla="*/ 33731 w 1261799"/>
                <a:gd name="connsiteY1" fmla="*/ 0 h 337310"/>
                <a:gd name="connsiteX2" fmla="*/ 1228068 w 1261799"/>
                <a:gd name="connsiteY2" fmla="*/ 0 h 337310"/>
                <a:gd name="connsiteX3" fmla="*/ 1261799 w 1261799"/>
                <a:gd name="connsiteY3" fmla="*/ 33731 h 337310"/>
                <a:gd name="connsiteX4" fmla="*/ 1261799 w 1261799"/>
                <a:gd name="connsiteY4" fmla="*/ 303579 h 337310"/>
                <a:gd name="connsiteX5" fmla="*/ 1228068 w 1261799"/>
                <a:gd name="connsiteY5" fmla="*/ 337310 h 337310"/>
                <a:gd name="connsiteX6" fmla="*/ 33731 w 1261799"/>
                <a:gd name="connsiteY6" fmla="*/ 337310 h 337310"/>
                <a:gd name="connsiteX7" fmla="*/ 0 w 1261799"/>
                <a:gd name="connsiteY7" fmla="*/ 303579 h 337310"/>
                <a:gd name="connsiteX8" fmla="*/ 0 w 1261799"/>
                <a:gd name="connsiteY8" fmla="*/ 33731 h 33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799" h="337310">
                  <a:moveTo>
                    <a:pt x="0" y="33731"/>
                  </a:moveTo>
                  <a:cubicBezTo>
                    <a:pt x="0" y="15102"/>
                    <a:pt x="15102" y="0"/>
                    <a:pt x="33731" y="0"/>
                  </a:cubicBezTo>
                  <a:lnTo>
                    <a:pt x="1228068" y="0"/>
                  </a:lnTo>
                  <a:cubicBezTo>
                    <a:pt x="1246697" y="0"/>
                    <a:pt x="1261799" y="15102"/>
                    <a:pt x="1261799" y="33731"/>
                  </a:cubicBezTo>
                  <a:lnTo>
                    <a:pt x="1261799" y="303579"/>
                  </a:lnTo>
                  <a:cubicBezTo>
                    <a:pt x="1261799" y="322208"/>
                    <a:pt x="1246697" y="337310"/>
                    <a:pt x="1228068" y="337310"/>
                  </a:cubicBezTo>
                  <a:lnTo>
                    <a:pt x="33731" y="337310"/>
                  </a:lnTo>
                  <a:cubicBezTo>
                    <a:pt x="15102" y="337310"/>
                    <a:pt x="0" y="322208"/>
                    <a:pt x="0" y="303579"/>
                  </a:cubicBezTo>
                  <a:lnTo>
                    <a:pt x="0" y="33731"/>
                  </a:lnTo>
                  <a:close/>
                </a:path>
              </a:pathLst>
            </a:custGeom>
            <a:solidFill>
              <a:schemeClr val="accent3">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0359" tIns="32739" rIns="40359" bIns="32739" numCol="1" spcCol="1270" anchor="ctr" anchorCtr="0">
              <a:noAutofit/>
            </a:bodyPr>
            <a:lstStyle/>
            <a:p>
              <a:pPr algn="ctr" defTabSz="533400">
                <a:lnSpc>
                  <a:spcPct val="90000"/>
                </a:lnSpc>
                <a:spcBef>
                  <a:spcPct val="0"/>
                </a:spcBef>
                <a:spcAft>
                  <a:spcPct val="35000"/>
                </a:spcAft>
              </a:pPr>
              <a:r>
                <a:rPr lang="en-US" sz="1200" dirty="0">
                  <a:solidFill>
                    <a:schemeClr val="tx1"/>
                  </a:solidFill>
                </a:rPr>
                <a:t>Wellbeing measurement</a:t>
              </a:r>
            </a:p>
          </p:txBody>
        </p:sp>
        <p:sp>
          <p:nvSpPr>
            <p:cNvPr id="53" name="Freeform 159">
              <a:extLst>
                <a:ext uri="{FF2B5EF4-FFF2-40B4-BE49-F238E27FC236}">
                  <a16:creationId xmlns:a16="http://schemas.microsoft.com/office/drawing/2014/main" id="{9F78ECFF-1AA4-41F1-B9F5-8E2654DE422D}"/>
                </a:ext>
              </a:extLst>
            </p:cNvPr>
            <p:cNvSpPr/>
            <p:nvPr/>
          </p:nvSpPr>
          <p:spPr>
            <a:xfrm>
              <a:off x="5994953" y="2132649"/>
              <a:ext cx="1493109" cy="629741"/>
            </a:xfrm>
            <a:custGeom>
              <a:avLst/>
              <a:gdLst>
                <a:gd name="connsiteX0" fmla="*/ 0 w 1261799"/>
                <a:gd name="connsiteY0" fmla="*/ 96375 h 963745"/>
                <a:gd name="connsiteX1" fmla="*/ 96375 w 1261799"/>
                <a:gd name="connsiteY1" fmla="*/ 0 h 963745"/>
                <a:gd name="connsiteX2" fmla="*/ 1165425 w 1261799"/>
                <a:gd name="connsiteY2" fmla="*/ 0 h 963745"/>
                <a:gd name="connsiteX3" fmla="*/ 1261800 w 1261799"/>
                <a:gd name="connsiteY3" fmla="*/ 96375 h 963745"/>
                <a:gd name="connsiteX4" fmla="*/ 1261799 w 1261799"/>
                <a:gd name="connsiteY4" fmla="*/ 867371 h 963745"/>
                <a:gd name="connsiteX5" fmla="*/ 1165424 w 1261799"/>
                <a:gd name="connsiteY5" fmla="*/ 963746 h 963745"/>
                <a:gd name="connsiteX6" fmla="*/ 96375 w 1261799"/>
                <a:gd name="connsiteY6" fmla="*/ 963745 h 963745"/>
                <a:gd name="connsiteX7" fmla="*/ 0 w 1261799"/>
                <a:gd name="connsiteY7" fmla="*/ 867370 h 963745"/>
                <a:gd name="connsiteX8" fmla="*/ 0 w 1261799"/>
                <a:gd name="connsiteY8" fmla="*/ 96375 h 96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799" h="963745">
                  <a:moveTo>
                    <a:pt x="0" y="96375"/>
                  </a:moveTo>
                  <a:cubicBezTo>
                    <a:pt x="0" y="43149"/>
                    <a:pt x="43149" y="0"/>
                    <a:pt x="96375" y="0"/>
                  </a:cubicBezTo>
                  <a:lnTo>
                    <a:pt x="1165425" y="0"/>
                  </a:lnTo>
                  <a:cubicBezTo>
                    <a:pt x="1218651" y="0"/>
                    <a:pt x="1261800" y="43149"/>
                    <a:pt x="1261800" y="96375"/>
                  </a:cubicBezTo>
                  <a:cubicBezTo>
                    <a:pt x="1261800" y="353374"/>
                    <a:pt x="1261799" y="610372"/>
                    <a:pt x="1261799" y="867371"/>
                  </a:cubicBezTo>
                  <a:cubicBezTo>
                    <a:pt x="1261799" y="920597"/>
                    <a:pt x="1218650" y="963746"/>
                    <a:pt x="1165424" y="963746"/>
                  </a:cubicBezTo>
                  <a:lnTo>
                    <a:pt x="96375" y="963745"/>
                  </a:lnTo>
                  <a:cubicBezTo>
                    <a:pt x="43149" y="963745"/>
                    <a:pt x="0" y="920596"/>
                    <a:pt x="0" y="867370"/>
                  </a:cubicBezTo>
                  <a:lnTo>
                    <a:pt x="0" y="96375"/>
                  </a:lnTo>
                  <a:close/>
                </a:path>
              </a:pathLst>
            </a:custGeom>
            <a:solidFill>
              <a:schemeClr val="bg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707" tIns="51087" rIns="58707" bIns="51087" numCol="1" spcCol="1270" anchor="ctr" anchorCtr="0">
              <a:noAutofit/>
            </a:bodyPr>
            <a:lstStyle/>
            <a:p>
              <a:pPr algn="ctr" defTabSz="533400">
                <a:lnSpc>
                  <a:spcPct val="90000"/>
                </a:lnSpc>
                <a:spcBef>
                  <a:spcPct val="0"/>
                </a:spcBef>
                <a:spcAft>
                  <a:spcPct val="35000"/>
                </a:spcAft>
              </a:pPr>
              <a:r>
                <a:rPr lang="en-US" sz="1200" dirty="0">
                  <a:solidFill>
                    <a:schemeClr val="tx1"/>
                  </a:solidFill>
                </a:rPr>
                <a:t>School-based counselling</a:t>
              </a:r>
            </a:p>
          </p:txBody>
        </p:sp>
        <p:sp>
          <p:nvSpPr>
            <p:cNvPr id="54" name="Freeform 160">
              <a:extLst>
                <a:ext uri="{FF2B5EF4-FFF2-40B4-BE49-F238E27FC236}">
                  <a16:creationId xmlns:a16="http://schemas.microsoft.com/office/drawing/2014/main" id="{0CB6FD5B-A358-4D7E-9B39-4ACBEA3BC2D7}"/>
                </a:ext>
              </a:extLst>
            </p:cNvPr>
            <p:cNvSpPr/>
            <p:nvPr/>
          </p:nvSpPr>
          <p:spPr>
            <a:xfrm>
              <a:off x="6020059" y="2830521"/>
              <a:ext cx="1468003" cy="708341"/>
            </a:xfrm>
            <a:custGeom>
              <a:avLst/>
              <a:gdLst>
                <a:gd name="connsiteX0" fmla="*/ 0 w 1261799"/>
                <a:gd name="connsiteY0" fmla="*/ 96375 h 963745"/>
                <a:gd name="connsiteX1" fmla="*/ 96375 w 1261799"/>
                <a:gd name="connsiteY1" fmla="*/ 0 h 963745"/>
                <a:gd name="connsiteX2" fmla="*/ 1165425 w 1261799"/>
                <a:gd name="connsiteY2" fmla="*/ 0 h 963745"/>
                <a:gd name="connsiteX3" fmla="*/ 1261800 w 1261799"/>
                <a:gd name="connsiteY3" fmla="*/ 96375 h 963745"/>
                <a:gd name="connsiteX4" fmla="*/ 1261799 w 1261799"/>
                <a:gd name="connsiteY4" fmla="*/ 867371 h 963745"/>
                <a:gd name="connsiteX5" fmla="*/ 1165424 w 1261799"/>
                <a:gd name="connsiteY5" fmla="*/ 963746 h 963745"/>
                <a:gd name="connsiteX6" fmla="*/ 96375 w 1261799"/>
                <a:gd name="connsiteY6" fmla="*/ 963745 h 963745"/>
                <a:gd name="connsiteX7" fmla="*/ 0 w 1261799"/>
                <a:gd name="connsiteY7" fmla="*/ 867370 h 963745"/>
                <a:gd name="connsiteX8" fmla="*/ 0 w 1261799"/>
                <a:gd name="connsiteY8" fmla="*/ 96375 h 96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799" h="963745">
                  <a:moveTo>
                    <a:pt x="0" y="96375"/>
                  </a:moveTo>
                  <a:cubicBezTo>
                    <a:pt x="0" y="43149"/>
                    <a:pt x="43149" y="0"/>
                    <a:pt x="96375" y="0"/>
                  </a:cubicBezTo>
                  <a:lnTo>
                    <a:pt x="1165425" y="0"/>
                  </a:lnTo>
                  <a:cubicBezTo>
                    <a:pt x="1218651" y="0"/>
                    <a:pt x="1261800" y="43149"/>
                    <a:pt x="1261800" y="96375"/>
                  </a:cubicBezTo>
                  <a:cubicBezTo>
                    <a:pt x="1261800" y="353374"/>
                    <a:pt x="1261799" y="610372"/>
                    <a:pt x="1261799" y="867371"/>
                  </a:cubicBezTo>
                  <a:cubicBezTo>
                    <a:pt x="1261799" y="920597"/>
                    <a:pt x="1218650" y="963746"/>
                    <a:pt x="1165424" y="963746"/>
                  </a:cubicBezTo>
                  <a:lnTo>
                    <a:pt x="96375" y="963745"/>
                  </a:lnTo>
                  <a:cubicBezTo>
                    <a:pt x="43149" y="963745"/>
                    <a:pt x="0" y="920596"/>
                    <a:pt x="0" y="867370"/>
                  </a:cubicBezTo>
                  <a:lnTo>
                    <a:pt x="0" y="96375"/>
                  </a:lnTo>
                  <a:close/>
                </a:path>
              </a:pathLst>
            </a:custGeom>
            <a:solidFill>
              <a:schemeClr val="bg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707" tIns="51087" rIns="58707" bIns="51087" numCol="1" spcCol="1270" anchor="ctr" anchorCtr="0">
              <a:noAutofit/>
            </a:bodyPr>
            <a:lstStyle/>
            <a:p>
              <a:pPr algn="ctr" defTabSz="533400">
                <a:lnSpc>
                  <a:spcPct val="90000"/>
                </a:lnSpc>
                <a:spcBef>
                  <a:spcPct val="0"/>
                </a:spcBef>
                <a:spcAft>
                  <a:spcPct val="35000"/>
                </a:spcAft>
              </a:pPr>
              <a:r>
                <a:rPr lang="en-US" sz="1200" dirty="0">
                  <a:solidFill>
                    <a:schemeClr val="tx1"/>
                  </a:solidFill>
                </a:rPr>
                <a:t>Voluntary and community sector in the school or community</a:t>
              </a:r>
            </a:p>
          </p:txBody>
        </p:sp>
        <p:sp>
          <p:nvSpPr>
            <p:cNvPr id="55" name="Freeform 153">
              <a:extLst>
                <a:ext uri="{FF2B5EF4-FFF2-40B4-BE49-F238E27FC236}">
                  <a16:creationId xmlns:a16="http://schemas.microsoft.com/office/drawing/2014/main" id="{D283A9AE-E44D-477F-AE50-DCBEFD0FEA89}"/>
                </a:ext>
              </a:extLst>
            </p:cNvPr>
            <p:cNvSpPr/>
            <p:nvPr/>
          </p:nvSpPr>
          <p:spPr>
            <a:xfrm>
              <a:off x="6031021" y="3605538"/>
              <a:ext cx="1468003" cy="732571"/>
            </a:xfrm>
            <a:custGeom>
              <a:avLst/>
              <a:gdLst>
                <a:gd name="connsiteX0" fmla="*/ 0 w 1261799"/>
                <a:gd name="connsiteY0" fmla="*/ 96375 h 963745"/>
                <a:gd name="connsiteX1" fmla="*/ 96375 w 1261799"/>
                <a:gd name="connsiteY1" fmla="*/ 0 h 963745"/>
                <a:gd name="connsiteX2" fmla="*/ 1165425 w 1261799"/>
                <a:gd name="connsiteY2" fmla="*/ 0 h 963745"/>
                <a:gd name="connsiteX3" fmla="*/ 1261800 w 1261799"/>
                <a:gd name="connsiteY3" fmla="*/ 96375 h 963745"/>
                <a:gd name="connsiteX4" fmla="*/ 1261799 w 1261799"/>
                <a:gd name="connsiteY4" fmla="*/ 867371 h 963745"/>
                <a:gd name="connsiteX5" fmla="*/ 1165424 w 1261799"/>
                <a:gd name="connsiteY5" fmla="*/ 963746 h 963745"/>
                <a:gd name="connsiteX6" fmla="*/ 96375 w 1261799"/>
                <a:gd name="connsiteY6" fmla="*/ 963745 h 963745"/>
                <a:gd name="connsiteX7" fmla="*/ 0 w 1261799"/>
                <a:gd name="connsiteY7" fmla="*/ 867370 h 963745"/>
                <a:gd name="connsiteX8" fmla="*/ 0 w 1261799"/>
                <a:gd name="connsiteY8" fmla="*/ 96375 h 96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799" h="963745">
                  <a:moveTo>
                    <a:pt x="0" y="96375"/>
                  </a:moveTo>
                  <a:cubicBezTo>
                    <a:pt x="0" y="43149"/>
                    <a:pt x="43149" y="0"/>
                    <a:pt x="96375" y="0"/>
                  </a:cubicBezTo>
                  <a:lnTo>
                    <a:pt x="1165425" y="0"/>
                  </a:lnTo>
                  <a:cubicBezTo>
                    <a:pt x="1218651" y="0"/>
                    <a:pt x="1261800" y="43149"/>
                    <a:pt x="1261800" y="96375"/>
                  </a:cubicBezTo>
                  <a:cubicBezTo>
                    <a:pt x="1261800" y="353374"/>
                    <a:pt x="1261799" y="610372"/>
                    <a:pt x="1261799" y="867371"/>
                  </a:cubicBezTo>
                  <a:cubicBezTo>
                    <a:pt x="1261799" y="920597"/>
                    <a:pt x="1218650" y="963746"/>
                    <a:pt x="1165424" y="963746"/>
                  </a:cubicBezTo>
                  <a:lnTo>
                    <a:pt x="96375" y="963745"/>
                  </a:lnTo>
                  <a:cubicBezTo>
                    <a:pt x="43149" y="963745"/>
                    <a:pt x="0" y="920596"/>
                    <a:pt x="0" y="867370"/>
                  </a:cubicBezTo>
                  <a:lnTo>
                    <a:pt x="0" y="96375"/>
                  </a:lnTo>
                  <a:close/>
                </a:path>
              </a:pathLst>
            </a:custGeom>
            <a:solidFill>
              <a:schemeClr val="bg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707" tIns="51087" rIns="58707" bIns="51087" numCol="1" spcCol="1270" anchor="ctr" anchorCtr="0">
              <a:noAutofit/>
            </a:bodyPr>
            <a:lstStyle/>
            <a:p>
              <a:pPr algn="ctr" defTabSz="533400">
                <a:lnSpc>
                  <a:spcPct val="90000"/>
                </a:lnSpc>
                <a:spcBef>
                  <a:spcPct val="0"/>
                </a:spcBef>
                <a:spcAft>
                  <a:spcPct val="35000"/>
                </a:spcAft>
              </a:pPr>
              <a:r>
                <a:rPr lang="en-US" sz="1200" dirty="0">
                  <a:solidFill>
                    <a:schemeClr val="tx1"/>
                  </a:solidFill>
                </a:rPr>
                <a:t>Interventions delivered by Mental Health Support teams</a:t>
              </a:r>
            </a:p>
          </p:txBody>
        </p:sp>
      </p:grpSp>
      <p:sp>
        <p:nvSpPr>
          <p:cNvPr id="45" name="Freeform 153">
            <a:extLst>
              <a:ext uri="{FF2B5EF4-FFF2-40B4-BE49-F238E27FC236}">
                <a16:creationId xmlns:a16="http://schemas.microsoft.com/office/drawing/2014/main" id="{FAB087F4-C5E9-4DDA-A4D6-47CE56103704}"/>
              </a:ext>
            </a:extLst>
          </p:cNvPr>
          <p:cNvSpPr/>
          <p:nvPr/>
        </p:nvSpPr>
        <p:spPr>
          <a:xfrm>
            <a:off x="6008098" y="4402958"/>
            <a:ext cx="1468003" cy="741936"/>
          </a:xfrm>
          <a:custGeom>
            <a:avLst/>
            <a:gdLst>
              <a:gd name="connsiteX0" fmla="*/ 0 w 1261799"/>
              <a:gd name="connsiteY0" fmla="*/ 96375 h 963745"/>
              <a:gd name="connsiteX1" fmla="*/ 96375 w 1261799"/>
              <a:gd name="connsiteY1" fmla="*/ 0 h 963745"/>
              <a:gd name="connsiteX2" fmla="*/ 1165425 w 1261799"/>
              <a:gd name="connsiteY2" fmla="*/ 0 h 963745"/>
              <a:gd name="connsiteX3" fmla="*/ 1261800 w 1261799"/>
              <a:gd name="connsiteY3" fmla="*/ 96375 h 963745"/>
              <a:gd name="connsiteX4" fmla="*/ 1261799 w 1261799"/>
              <a:gd name="connsiteY4" fmla="*/ 867371 h 963745"/>
              <a:gd name="connsiteX5" fmla="*/ 1165424 w 1261799"/>
              <a:gd name="connsiteY5" fmla="*/ 963746 h 963745"/>
              <a:gd name="connsiteX6" fmla="*/ 96375 w 1261799"/>
              <a:gd name="connsiteY6" fmla="*/ 963745 h 963745"/>
              <a:gd name="connsiteX7" fmla="*/ 0 w 1261799"/>
              <a:gd name="connsiteY7" fmla="*/ 867370 h 963745"/>
              <a:gd name="connsiteX8" fmla="*/ 0 w 1261799"/>
              <a:gd name="connsiteY8" fmla="*/ 96375 h 96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799" h="963745">
                <a:moveTo>
                  <a:pt x="0" y="96375"/>
                </a:moveTo>
                <a:cubicBezTo>
                  <a:pt x="0" y="43149"/>
                  <a:pt x="43149" y="0"/>
                  <a:pt x="96375" y="0"/>
                </a:cubicBezTo>
                <a:lnTo>
                  <a:pt x="1165425" y="0"/>
                </a:lnTo>
                <a:cubicBezTo>
                  <a:pt x="1218651" y="0"/>
                  <a:pt x="1261800" y="43149"/>
                  <a:pt x="1261800" y="96375"/>
                </a:cubicBezTo>
                <a:cubicBezTo>
                  <a:pt x="1261800" y="353374"/>
                  <a:pt x="1261799" y="610372"/>
                  <a:pt x="1261799" y="867371"/>
                </a:cubicBezTo>
                <a:cubicBezTo>
                  <a:pt x="1261799" y="920597"/>
                  <a:pt x="1218650" y="963746"/>
                  <a:pt x="1165424" y="963746"/>
                </a:cubicBezTo>
                <a:lnTo>
                  <a:pt x="96375" y="963745"/>
                </a:lnTo>
                <a:cubicBezTo>
                  <a:pt x="43149" y="963745"/>
                  <a:pt x="0" y="920596"/>
                  <a:pt x="0" y="867370"/>
                </a:cubicBezTo>
                <a:lnTo>
                  <a:pt x="0" y="96375"/>
                </a:lnTo>
                <a:close/>
              </a:path>
            </a:pathLst>
          </a:custGeom>
          <a:solidFill>
            <a:schemeClr val="bg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707" tIns="51087" rIns="58707" bIns="51087" numCol="1" spcCol="1270" anchor="ctr" anchorCtr="0">
            <a:noAutofit/>
          </a:bodyPr>
          <a:lstStyle/>
          <a:p>
            <a:pPr algn="ctr" defTabSz="533400">
              <a:lnSpc>
                <a:spcPct val="90000"/>
              </a:lnSpc>
              <a:spcBef>
                <a:spcPct val="0"/>
              </a:spcBef>
              <a:spcAft>
                <a:spcPct val="35000"/>
              </a:spcAft>
            </a:pPr>
            <a:r>
              <a:rPr lang="en-US" sz="1200" dirty="0">
                <a:solidFill>
                  <a:schemeClr val="tx1"/>
                </a:solidFill>
              </a:rPr>
              <a:t>Additional support: education psychologist, school nurse etc</a:t>
            </a:r>
          </a:p>
        </p:txBody>
      </p:sp>
      <p:sp>
        <p:nvSpPr>
          <p:cNvPr id="46" name="Freeform 164">
            <a:extLst>
              <a:ext uri="{FF2B5EF4-FFF2-40B4-BE49-F238E27FC236}">
                <a16:creationId xmlns:a16="http://schemas.microsoft.com/office/drawing/2014/main" id="{27432409-6A14-4D9B-BF99-D8CE9B2D37AD}"/>
              </a:ext>
            </a:extLst>
          </p:cNvPr>
          <p:cNvSpPr/>
          <p:nvPr/>
        </p:nvSpPr>
        <p:spPr>
          <a:xfrm>
            <a:off x="4486811" y="4432675"/>
            <a:ext cx="1025007" cy="802842"/>
          </a:xfrm>
          <a:custGeom>
            <a:avLst/>
            <a:gdLst>
              <a:gd name="connsiteX0" fmla="*/ 0 w 1261799"/>
              <a:gd name="connsiteY0" fmla="*/ 33731 h 337310"/>
              <a:gd name="connsiteX1" fmla="*/ 33731 w 1261799"/>
              <a:gd name="connsiteY1" fmla="*/ 0 h 337310"/>
              <a:gd name="connsiteX2" fmla="*/ 1228068 w 1261799"/>
              <a:gd name="connsiteY2" fmla="*/ 0 h 337310"/>
              <a:gd name="connsiteX3" fmla="*/ 1261799 w 1261799"/>
              <a:gd name="connsiteY3" fmla="*/ 33731 h 337310"/>
              <a:gd name="connsiteX4" fmla="*/ 1261799 w 1261799"/>
              <a:gd name="connsiteY4" fmla="*/ 303579 h 337310"/>
              <a:gd name="connsiteX5" fmla="*/ 1228068 w 1261799"/>
              <a:gd name="connsiteY5" fmla="*/ 337310 h 337310"/>
              <a:gd name="connsiteX6" fmla="*/ 33731 w 1261799"/>
              <a:gd name="connsiteY6" fmla="*/ 337310 h 337310"/>
              <a:gd name="connsiteX7" fmla="*/ 0 w 1261799"/>
              <a:gd name="connsiteY7" fmla="*/ 303579 h 337310"/>
              <a:gd name="connsiteX8" fmla="*/ 0 w 1261799"/>
              <a:gd name="connsiteY8" fmla="*/ 33731 h 33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799" h="337310">
                <a:moveTo>
                  <a:pt x="0" y="33731"/>
                </a:moveTo>
                <a:cubicBezTo>
                  <a:pt x="0" y="15102"/>
                  <a:pt x="15102" y="0"/>
                  <a:pt x="33731" y="0"/>
                </a:cubicBezTo>
                <a:lnTo>
                  <a:pt x="1228068" y="0"/>
                </a:lnTo>
                <a:cubicBezTo>
                  <a:pt x="1246697" y="0"/>
                  <a:pt x="1261799" y="15102"/>
                  <a:pt x="1261799" y="33731"/>
                </a:cubicBezTo>
                <a:lnTo>
                  <a:pt x="1261799" y="303579"/>
                </a:lnTo>
                <a:cubicBezTo>
                  <a:pt x="1261799" y="322208"/>
                  <a:pt x="1246697" y="337310"/>
                  <a:pt x="1228068" y="337310"/>
                </a:cubicBezTo>
                <a:lnTo>
                  <a:pt x="33731" y="337310"/>
                </a:lnTo>
                <a:cubicBezTo>
                  <a:pt x="15102" y="337310"/>
                  <a:pt x="0" y="322208"/>
                  <a:pt x="0" y="303579"/>
                </a:cubicBezTo>
                <a:lnTo>
                  <a:pt x="0" y="33731"/>
                </a:lnTo>
                <a:close/>
              </a:path>
            </a:pathLst>
          </a:custGeom>
          <a:solidFill>
            <a:schemeClr val="accent3">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0359" tIns="32739" rIns="40359" bIns="32739" numCol="1" spcCol="1270" anchor="ctr" anchorCtr="0">
            <a:noAutofit/>
          </a:bodyPr>
          <a:lstStyle/>
          <a:p>
            <a:pPr algn="ctr" defTabSz="533400">
              <a:lnSpc>
                <a:spcPct val="90000"/>
              </a:lnSpc>
              <a:spcBef>
                <a:spcPct val="0"/>
              </a:spcBef>
              <a:spcAft>
                <a:spcPct val="35000"/>
              </a:spcAft>
            </a:pPr>
            <a:r>
              <a:rPr lang="en-US" sz="1200" dirty="0">
                <a:solidFill>
                  <a:schemeClr val="tx1"/>
                </a:solidFill>
              </a:rPr>
              <a:t>Additional pastoral support</a:t>
            </a:r>
          </a:p>
        </p:txBody>
      </p:sp>
      <p:sp>
        <p:nvSpPr>
          <p:cNvPr id="57" name="Freeform 173">
            <a:extLst>
              <a:ext uri="{FF2B5EF4-FFF2-40B4-BE49-F238E27FC236}">
                <a16:creationId xmlns:a16="http://schemas.microsoft.com/office/drawing/2014/main" id="{387FB6E3-05AB-471D-99CB-40498318646A}"/>
              </a:ext>
            </a:extLst>
          </p:cNvPr>
          <p:cNvSpPr/>
          <p:nvPr/>
        </p:nvSpPr>
        <p:spPr>
          <a:xfrm>
            <a:off x="1120503" y="2987740"/>
            <a:ext cx="1255964" cy="521361"/>
          </a:xfrm>
          <a:custGeom>
            <a:avLst/>
            <a:gdLst>
              <a:gd name="connsiteX0" fmla="*/ 0 w 1261799"/>
              <a:gd name="connsiteY0" fmla="*/ 35260 h 352598"/>
              <a:gd name="connsiteX1" fmla="*/ 35260 w 1261799"/>
              <a:gd name="connsiteY1" fmla="*/ 0 h 352598"/>
              <a:gd name="connsiteX2" fmla="*/ 1226539 w 1261799"/>
              <a:gd name="connsiteY2" fmla="*/ 0 h 352598"/>
              <a:gd name="connsiteX3" fmla="*/ 1261799 w 1261799"/>
              <a:gd name="connsiteY3" fmla="*/ 35260 h 352598"/>
              <a:gd name="connsiteX4" fmla="*/ 1261799 w 1261799"/>
              <a:gd name="connsiteY4" fmla="*/ 317338 h 352598"/>
              <a:gd name="connsiteX5" fmla="*/ 1226539 w 1261799"/>
              <a:gd name="connsiteY5" fmla="*/ 352598 h 352598"/>
              <a:gd name="connsiteX6" fmla="*/ 35260 w 1261799"/>
              <a:gd name="connsiteY6" fmla="*/ 352598 h 352598"/>
              <a:gd name="connsiteX7" fmla="*/ 0 w 1261799"/>
              <a:gd name="connsiteY7" fmla="*/ 317338 h 352598"/>
              <a:gd name="connsiteX8" fmla="*/ 0 w 1261799"/>
              <a:gd name="connsiteY8" fmla="*/ 35260 h 35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799" h="352598">
                <a:moveTo>
                  <a:pt x="0" y="35260"/>
                </a:moveTo>
                <a:cubicBezTo>
                  <a:pt x="0" y="15786"/>
                  <a:pt x="15786" y="0"/>
                  <a:pt x="35260" y="0"/>
                </a:cubicBezTo>
                <a:lnTo>
                  <a:pt x="1226539" y="0"/>
                </a:lnTo>
                <a:cubicBezTo>
                  <a:pt x="1246013" y="0"/>
                  <a:pt x="1261799" y="15786"/>
                  <a:pt x="1261799" y="35260"/>
                </a:cubicBezTo>
                <a:lnTo>
                  <a:pt x="1261799" y="317338"/>
                </a:lnTo>
                <a:cubicBezTo>
                  <a:pt x="1261799" y="336812"/>
                  <a:pt x="1246013" y="352598"/>
                  <a:pt x="1226539" y="352598"/>
                </a:cubicBezTo>
                <a:lnTo>
                  <a:pt x="35260" y="352598"/>
                </a:lnTo>
                <a:cubicBezTo>
                  <a:pt x="15786" y="352598"/>
                  <a:pt x="0" y="336812"/>
                  <a:pt x="0" y="317338"/>
                </a:cubicBezTo>
                <a:lnTo>
                  <a:pt x="0" y="35260"/>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0807" tIns="33187" rIns="40807" bIns="33187" numCol="1" spcCol="1270" anchor="ctr" anchorCtr="0">
            <a:noAutofit/>
          </a:bodyPr>
          <a:lstStyle/>
          <a:p>
            <a:pPr algn="ctr" defTabSz="533400">
              <a:lnSpc>
                <a:spcPct val="90000"/>
              </a:lnSpc>
              <a:spcBef>
                <a:spcPct val="0"/>
              </a:spcBef>
              <a:spcAft>
                <a:spcPct val="35000"/>
              </a:spcAft>
            </a:pPr>
            <a:r>
              <a:rPr lang="en-US" sz="1200" dirty="0">
                <a:solidFill>
                  <a:schemeClr val="tx1"/>
                </a:solidFill>
              </a:rPr>
              <a:t>School ethos, values</a:t>
            </a:r>
          </a:p>
        </p:txBody>
      </p:sp>
      <p:sp>
        <p:nvSpPr>
          <p:cNvPr id="58" name="Freeform 174">
            <a:extLst>
              <a:ext uri="{FF2B5EF4-FFF2-40B4-BE49-F238E27FC236}">
                <a16:creationId xmlns:a16="http://schemas.microsoft.com/office/drawing/2014/main" id="{F93E4585-719C-4F26-8379-03D840F05304}"/>
              </a:ext>
            </a:extLst>
          </p:cNvPr>
          <p:cNvSpPr/>
          <p:nvPr/>
        </p:nvSpPr>
        <p:spPr>
          <a:xfrm>
            <a:off x="1100155" y="2132649"/>
            <a:ext cx="1255964" cy="776021"/>
          </a:xfrm>
          <a:custGeom>
            <a:avLst/>
            <a:gdLst>
              <a:gd name="connsiteX0" fmla="*/ 0 w 1261799"/>
              <a:gd name="connsiteY0" fmla="*/ 61361 h 613606"/>
              <a:gd name="connsiteX1" fmla="*/ 61361 w 1261799"/>
              <a:gd name="connsiteY1" fmla="*/ 0 h 613606"/>
              <a:gd name="connsiteX2" fmla="*/ 1200438 w 1261799"/>
              <a:gd name="connsiteY2" fmla="*/ 0 h 613606"/>
              <a:gd name="connsiteX3" fmla="*/ 1261799 w 1261799"/>
              <a:gd name="connsiteY3" fmla="*/ 61361 h 613606"/>
              <a:gd name="connsiteX4" fmla="*/ 1261799 w 1261799"/>
              <a:gd name="connsiteY4" fmla="*/ 552245 h 613606"/>
              <a:gd name="connsiteX5" fmla="*/ 1200438 w 1261799"/>
              <a:gd name="connsiteY5" fmla="*/ 613606 h 613606"/>
              <a:gd name="connsiteX6" fmla="*/ 61361 w 1261799"/>
              <a:gd name="connsiteY6" fmla="*/ 613606 h 613606"/>
              <a:gd name="connsiteX7" fmla="*/ 0 w 1261799"/>
              <a:gd name="connsiteY7" fmla="*/ 552245 h 613606"/>
              <a:gd name="connsiteX8" fmla="*/ 0 w 1261799"/>
              <a:gd name="connsiteY8" fmla="*/ 61361 h 61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799" h="613606">
                <a:moveTo>
                  <a:pt x="0" y="61361"/>
                </a:moveTo>
                <a:cubicBezTo>
                  <a:pt x="0" y="27472"/>
                  <a:pt x="27472" y="0"/>
                  <a:pt x="61361" y="0"/>
                </a:cubicBezTo>
                <a:lnTo>
                  <a:pt x="1200438" y="0"/>
                </a:lnTo>
                <a:cubicBezTo>
                  <a:pt x="1234327" y="0"/>
                  <a:pt x="1261799" y="27472"/>
                  <a:pt x="1261799" y="61361"/>
                </a:cubicBezTo>
                <a:lnTo>
                  <a:pt x="1261799" y="552245"/>
                </a:lnTo>
                <a:cubicBezTo>
                  <a:pt x="1261799" y="586134"/>
                  <a:pt x="1234327" y="613606"/>
                  <a:pt x="1200438" y="613606"/>
                </a:cubicBezTo>
                <a:lnTo>
                  <a:pt x="61361" y="613606"/>
                </a:lnTo>
                <a:cubicBezTo>
                  <a:pt x="27472" y="613606"/>
                  <a:pt x="0" y="586134"/>
                  <a:pt x="0" y="552245"/>
                </a:cubicBezTo>
                <a:lnTo>
                  <a:pt x="0" y="61361"/>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452" tIns="40832" rIns="48452" bIns="40832" numCol="1" spcCol="1270" anchor="ctr" anchorCtr="0">
            <a:noAutofit/>
          </a:bodyPr>
          <a:lstStyle/>
          <a:p>
            <a:pPr algn="ctr" defTabSz="533400">
              <a:lnSpc>
                <a:spcPct val="90000"/>
              </a:lnSpc>
              <a:spcBef>
                <a:spcPct val="0"/>
              </a:spcBef>
              <a:spcAft>
                <a:spcPct val="35000"/>
              </a:spcAft>
            </a:pPr>
            <a:r>
              <a:rPr lang="en-GB" sz="1200" dirty="0">
                <a:solidFill>
                  <a:schemeClr val="tx1"/>
                </a:solidFill>
              </a:rPr>
              <a:t>Leadership commitment, knowledge and skills</a:t>
            </a:r>
            <a:endParaRPr lang="en-US" sz="1200" dirty="0">
              <a:solidFill>
                <a:schemeClr val="tx1"/>
              </a:solidFill>
            </a:endParaRPr>
          </a:p>
        </p:txBody>
      </p:sp>
      <p:sp>
        <p:nvSpPr>
          <p:cNvPr id="59" name="Freeform 175">
            <a:extLst>
              <a:ext uri="{FF2B5EF4-FFF2-40B4-BE49-F238E27FC236}">
                <a16:creationId xmlns:a16="http://schemas.microsoft.com/office/drawing/2014/main" id="{045EEE74-F28E-4709-B20E-B5AAB3B8AE1A}"/>
              </a:ext>
            </a:extLst>
          </p:cNvPr>
          <p:cNvSpPr/>
          <p:nvPr/>
        </p:nvSpPr>
        <p:spPr>
          <a:xfrm>
            <a:off x="1118284" y="3598060"/>
            <a:ext cx="1255964" cy="1155167"/>
          </a:xfrm>
          <a:custGeom>
            <a:avLst/>
            <a:gdLst>
              <a:gd name="connsiteX0" fmla="*/ 0 w 1261799"/>
              <a:gd name="connsiteY0" fmla="*/ 30688 h 306876"/>
              <a:gd name="connsiteX1" fmla="*/ 30688 w 1261799"/>
              <a:gd name="connsiteY1" fmla="*/ 0 h 306876"/>
              <a:gd name="connsiteX2" fmla="*/ 1231111 w 1261799"/>
              <a:gd name="connsiteY2" fmla="*/ 0 h 306876"/>
              <a:gd name="connsiteX3" fmla="*/ 1261799 w 1261799"/>
              <a:gd name="connsiteY3" fmla="*/ 30688 h 306876"/>
              <a:gd name="connsiteX4" fmla="*/ 1261799 w 1261799"/>
              <a:gd name="connsiteY4" fmla="*/ 276188 h 306876"/>
              <a:gd name="connsiteX5" fmla="*/ 1231111 w 1261799"/>
              <a:gd name="connsiteY5" fmla="*/ 306876 h 306876"/>
              <a:gd name="connsiteX6" fmla="*/ 30688 w 1261799"/>
              <a:gd name="connsiteY6" fmla="*/ 306876 h 306876"/>
              <a:gd name="connsiteX7" fmla="*/ 0 w 1261799"/>
              <a:gd name="connsiteY7" fmla="*/ 276188 h 306876"/>
              <a:gd name="connsiteX8" fmla="*/ 0 w 1261799"/>
              <a:gd name="connsiteY8" fmla="*/ 30688 h 30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799" h="306876">
                <a:moveTo>
                  <a:pt x="0" y="30688"/>
                </a:moveTo>
                <a:cubicBezTo>
                  <a:pt x="0" y="13739"/>
                  <a:pt x="13739" y="0"/>
                  <a:pt x="30688" y="0"/>
                </a:cubicBezTo>
                <a:lnTo>
                  <a:pt x="1231111" y="0"/>
                </a:lnTo>
                <a:cubicBezTo>
                  <a:pt x="1248060" y="0"/>
                  <a:pt x="1261799" y="13739"/>
                  <a:pt x="1261799" y="30688"/>
                </a:cubicBezTo>
                <a:lnTo>
                  <a:pt x="1261799" y="276188"/>
                </a:lnTo>
                <a:cubicBezTo>
                  <a:pt x="1261799" y="293137"/>
                  <a:pt x="1248060" y="306876"/>
                  <a:pt x="1231111" y="306876"/>
                </a:cubicBezTo>
                <a:lnTo>
                  <a:pt x="30688" y="306876"/>
                </a:lnTo>
                <a:cubicBezTo>
                  <a:pt x="13739" y="306876"/>
                  <a:pt x="0" y="293137"/>
                  <a:pt x="0" y="276188"/>
                </a:cubicBezTo>
                <a:lnTo>
                  <a:pt x="0" y="30688"/>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9468" tIns="31848" rIns="39468" bIns="31848" numCol="1" spcCol="1270" anchor="ctr" anchorCtr="0">
            <a:noAutofit/>
          </a:bodyPr>
          <a:lstStyle/>
          <a:p>
            <a:pPr algn="ctr" defTabSz="533400">
              <a:lnSpc>
                <a:spcPct val="90000"/>
              </a:lnSpc>
              <a:spcBef>
                <a:spcPct val="0"/>
              </a:spcBef>
              <a:spcAft>
                <a:spcPct val="35000"/>
              </a:spcAft>
            </a:pPr>
            <a:r>
              <a:rPr lang="en-US" sz="1200" dirty="0">
                <a:solidFill>
                  <a:schemeClr val="tx1"/>
                </a:solidFill>
              </a:rPr>
              <a:t>Training for school staff, including ITT, NPQ, CPD, MHAT</a:t>
            </a:r>
          </a:p>
        </p:txBody>
      </p:sp>
      <p:sp>
        <p:nvSpPr>
          <p:cNvPr id="60" name="Freeform 177">
            <a:extLst>
              <a:ext uri="{FF2B5EF4-FFF2-40B4-BE49-F238E27FC236}">
                <a16:creationId xmlns:a16="http://schemas.microsoft.com/office/drawing/2014/main" id="{4D3E3483-D732-4161-9AA9-7A63DA5805C9}"/>
              </a:ext>
            </a:extLst>
          </p:cNvPr>
          <p:cNvSpPr/>
          <p:nvPr/>
        </p:nvSpPr>
        <p:spPr>
          <a:xfrm>
            <a:off x="1120503" y="4829236"/>
            <a:ext cx="1255964" cy="469237"/>
          </a:xfrm>
          <a:custGeom>
            <a:avLst/>
            <a:gdLst>
              <a:gd name="connsiteX0" fmla="*/ 0 w 1261799"/>
              <a:gd name="connsiteY0" fmla="*/ 30688 h 306876"/>
              <a:gd name="connsiteX1" fmla="*/ 30688 w 1261799"/>
              <a:gd name="connsiteY1" fmla="*/ 0 h 306876"/>
              <a:gd name="connsiteX2" fmla="*/ 1231111 w 1261799"/>
              <a:gd name="connsiteY2" fmla="*/ 0 h 306876"/>
              <a:gd name="connsiteX3" fmla="*/ 1261799 w 1261799"/>
              <a:gd name="connsiteY3" fmla="*/ 30688 h 306876"/>
              <a:gd name="connsiteX4" fmla="*/ 1261799 w 1261799"/>
              <a:gd name="connsiteY4" fmla="*/ 276188 h 306876"/>
              <a:gd name="connsiteX5" fmla="*/ 1231111 w 1261799"/>
              <a:gd name="connsiteY5" fmla="*/ 306876 h 306876"/>
              <a:gd name="connsiteX6" fmla="*/ 30688 w 1261799"/>
              <a:gd name="connsiteY6" fmla="*/ 306876 h 306876"/>
              <a:gd name="connsiteX7" fmla="*/ 0 w 1261799"/>
              <a:gd name="connsiteY7" fmla="*/ 276188 h 306876"/>
              <a:gd name="connsiteX8" fmla="*/ 0 w 1261799"/>
              <a:gd name="connsiteY8" fmla="*/ 30688 h 30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799" h="306876">
                <a:moveTo>
                  <a:pt x="0" y="30688"/>
                </a:moveTo>
                <a:cubicBezTo>
                  <a:pt x="0" y="13739"/>
                  <a:pt x="13739" y="0"/>
                  <a:pt x="30688" y="0"/>
                </a:cubicBezTo>
                <a:lnTo>
                  <a:pt x="1231111" y="0"/>
                </a:lnTo>
                <a:cubicBezTo>
                  <a:pt x="1248060" y="0"/>
                  <a:pt x="1261799" y="13739"/>
                  <a:pt x="1261799" y="30688"/>
                </a:cubicBezTo>
                <a:lnTo>
                  <a:pt x="1261799" y="276188"/>
                </a:lnTo>
                <a:cubicBezTo>
                  <a:pt x="1261799" y="293137"/>
                  <a:pt x="1248060" y="306876"/>
                  <a:pt x="1231111" y="306876"/>
                </a:cubicBezTo>
                <a:lnTo>
                  <a:pt x="30688" y="306876"/>
                </a:lnTo>
                <a:cubicBezTo>
                  <a:pt x="13739" y="306876"/>
                  <a:pt x="0" y="293137"/>
                  <a:pt x="0" y="276188"/>
                </a:cubicBezTo>
                <a:lnTo>
                  <a:pt x="0" y="30688"/>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9468" tIns="31848" rIns="39468" bIns="31848" numCol="1" spcCol="1270" anchor="ctr" anchorCtr="0">
            <a:noAutofit/>
          </a:bodyPr>
          <a:lstStyle/>
          <a:p>
            <a:pPr algn="ctr" defTabSz="533400">
              <a:lnSpc>
                <a:spcPct val="90000"/>
              </a:lnSpc>
              <a:spcBef>
                <a:spcPct val="0"/>
              </a:spcBef>
              <a:spcAft>
                <a:spcPct val="35000"/>
              </a:spcAft>
            </a:pPr>
            <a:r>
              <a:rPr lang="en-US" sz="1200" dirty="0">
                <a:solidFill>
                  <a:schemeClr val="tx1"/>
                </a:solidFill>
              </a:rPr>
              <a:t>Accountability, incentives</a:t>
            </a:r>
          </a:p>
        </p:txBody>
      </p:sp>
      <p:sp>
        <p:nvSpPr>
          <p:cNvPr id="34" name="Rounded Rectangle 143">
            <a:extLst>
              <a:ext uri="{FF2B5EF4-FFF2-40B4-BE49-F238E27FC236}">
                <a16:creationId xmlns:a16="http://schemas.microsoft.com/office/drawing/2014/main" id="{F80B3097-1491-4858-98C8-A7912ACD5F01}"/>
              </a:ext>
            </a:extLst>
          </p:cNvPr>
          <p:cNvSpPr/>
          <p:nvPr/>
        </p:nvSpPr>
        <p:spPr>
          <a:xfrm>
            <a:off x="286378" y="5941423"/>
            <a:ext cx="9619622" cy="3840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2"/>
                </a:solidFill>
              </a:rPr>
              <a:t>As part of a whole-school or college approach to mental health and wellbeing</a:t>
            </a:r>
          </a:p>
        </p:txBody>
      </p:sp>
    </p:spTree>
    <p:extLst>
      <p:ext uri="{BB962C8B-B14F-4D97-AF65-F5344CB8AC3E}">
        <p14:creationId xmlns:p14="http://schemas.microsoft.com/office/powerpoint/2010/main" val="4039718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135C815-F687-48E0-99FE-BF8E1CCFC65B}"/>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6D52AF56-C7B0-4FDA-AC33-B99BA457FC7B}"/>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7791EB20-58EB-4494-9A00-C7D20E94C67D}"/>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8" name="Title 1">
            <a:extLst>
              <a:ext uri="{FF2B5EF4-FFF2-40B4-BE49-F238E27FC236}">
                <a16:creationId xmlns:a16="http://schemas.microsoft.com/office/drawing/2014/main" id="{1011CBBA-236F-4B57-80AE-2E4088543B82}"/>
              </a:ext>
            </a:extLst>
          </p:cNvPr>
          <p:cNvSpPr txBox="1">
            <a:spLocks/>
          </p:cNvSpPr>
          <p:nvPr/>
        </p:nvSpPr>
        <p:spPr>
          <a:xfrm>
            <a:off x="711149" y="2159569"/>
            <a:ext cx="8483701" cy="897228"/>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GB" sz="3200" b="1" kern="1200" dirty="0">
                <a:solidFill>
                  <a:srgbClr val="104F75"/>
                </a:solidFill>
                <a:latin typeface="+mj-lt"/>
                <a:ea typeface="+mj-ea"/>
                <a:cs typeface="+mj-cs"/>
              </a:defRPr>
            </a:lvl1pPr>
          </a:lstStyle>
          <a:p>
            <a:pPr algn="ctr">
              <a:defRPr/>
            </a:pPr>
            <a:endParaRPr lang="en-GB" sz="5400" dirty="0">
              <a:solidFill>
                <a:sysClr val="windowText" lastClr="000000"/>
              </a:solidFill>
              <a:latin typeface="Arial"/>
            </a:endParaRPr>
          </a:p>
          <a:p>
            <a:pPr lvl="0" algn="ctr">
              <a:defRPr/>
            </a:pPr>
            <a:r>
              <a:rPr kumimoji="0" lang="en-GB" sz="5400" b="1" i="0" u="none" strike="noStrike" kern="1200" cap="none" spc="0" normalizeH="0" baseline="0" noProof="0" dirty="0">
                <a:ln>
                  <a:noFill/>
                </a:ln>
                <a:solidFill>
                  <a:schemeClr val="bg2"/>
                </a:solidFill>
                <a:effectLst/>
                <a:uLnTx/>
                <a:uFillTx/>
                <a:latin typeface="Arial"/>
                <a:ea typeface="+mj-ea"/>
                <a:cs typeface="+mj-cs"/>
              </a:rPr>
              <a:t>Getting ready to welcome a Mental Health Support Team </a:t>
            </a:r>
            <a:r>
              <a:rPr lang="en-GB" sz="5400" dirty="0">
                <a:solidFill>
                  <a:schemeClr val="bg2"/>
                </a:solidFill>
              </a:rPr>
              <a:t>into your school or college </a:t>
            </a:r>
            <a:endParaRPr kumimoji="0" lang="en-GB" sz="5400" b="1" i="0" u="none" strike="noStrike" kern="1200" cap="none" spc="0" normalizeH="0" baseline="0" noProof="0" dirty="0">
              <a:ln>
                <a:noFill/>
              </a:ln>
              <a:solidFill>
                <a:schemeClr val="bg2"/>
              </a:solidFill>
              <a:effectLst/>
              <a:uLnTx/>
              <a:uFillTx/>
              <a:latin typeface="Arial"/>
              <a:ea typeface="+mj-ea"/>
              <a:cs typeface="+mj-cs"/>
            </a:endParaRPr>
          </a:p>
        </p:txBody>
      </p:sp>
      <p:sp>
        <p:nvSpPr>
          <p:cNvPr id="16" name="Rectangle: Top Corners Rounded 15">
            <a:extLst>
              <a:ext uri="{FF2B5EF4-FFF2-40B4-BE49-F238E27FC236}">
                <a16:creationId xmlns:a16="http://schemas.microsoft.com/office/drawing/2014/main" id="{2A4DA714-18E6-40E1-8169-DA5B7EF9B6E8}"/>
              </a:ext>
            </a:extLst>
          </p:cNvPr>
          <p:cNvSpPr/>
          <p:nvPr/>
        </p:nvSpPr>
        <p:spPr>
          <a:xfrm rot="16200000">
            <a:off x="9102000" y="4761451"/>
            <a:ext cx="1249886" cy="330853"/>
          </a:xfrm>
          <a:prstGeom prst="round2Same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rPr>
              <a:t>Getting ready for an MHST</a:t>
            </a:r>
          </a:p>
        </p:txBody>
      </p:sp>
      <p:pic>
        <p:nvPicPr>
          <p:cNvPr id="20" name="Picture 19">
            <a:extLst>
              <a:ext uri="{FF2B5EF4-FFF2-40B4-BE49-F238E27FC236}">
                <a16:creationId xmlns:a16="http://schemas.microsoft.com/office/drawing/2014/main" id="{5A96A512-C1EA-4E3A-8F37-5A396A423FBD}"/>
              </a:ext>
            </a:extLst>
          </p:cNvPr>
          <p:cNvPicPr>
            <a:picLocks noChangeAspect="1"/>
          </p:cNvPicPr>
          <p:nvPr/>
        </p:nvPicPr>
        <p:blipFill>
          <a:blip r:embed="rId4"/>
          <a:stretch>
            <a:fillRect/>
          </a:stretch>
        </p:blipFill>
        <p:spPr>
          <a:xfrm>
            <a:off x="0" y="0"/>
            <a:ext cx="533873" cy="6858000"/>
          </a:xfrm>
          <a:prstGeom prst="rect">
            <a:avLst/>
          </a:prstGeom>
        </p:spPr>
      </p:pic>
    </p:spTree>
    <p:extLst>
      <p:ext uri="{BB962C8B-B14F-4D97-AF65-F5344CB8AC3E}">
        <p14:creationId xmlns:p14="http://schemas.microsoft.com/office/powerpoint/2010/main" val="1476138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3EB7-3FC8-4488-9804-F7F1198461BA}"/>
              </a:ext>
            </a:extLst>
          </p:cNvPr>
          <p:cNvSpPr>
            <a:spLocks noGrp="1"/>
          </p:cNvSpPr>
          <p:nvPr>
            <p:ph type="title"/>
          </p:nvPr>
        </p:nvSpPr>
        <p:spPr>
          <a:xfrm>
            <a:off x="500743" y="17739"/>
            <a:ext cx="9978928" cy="840167"/>
          </a:xfrm>
        </p:spPr>
        <p:txBody>
          <a:bodyPr/>
          <a:lstStyle/>
          <a:p>
            <a:r>
              <a:rPr lang="en-GB" sz="2600" b="1" dirty="0">
                <a:solidFill>
                  <a:schemeClr val="bg2"/>
                </a:solidFill>
              </a:rPr>
              <a:t>The 2019-20 Mental Health Support </a:t>
            </a:r>
            <a:br>
              <a:rPr lang="en-GB" sz="2600" b="1" dirty="0">
                <a:solidFill>
                  <a:schemeClr val="bg2"/>
                </a:solidFill>
              </a:rPr>
            </a:br>
            <a:r>
              <a:rPr lang="en-GB" sz="2600" b="1" dirty="0">
                <a:solidFill>
                  <a:schemeClr val="bg2"/>
                </a:solidFill>
              </a:rPr>
              <a:t>Team set-up year</a:t>
            </a:r>
            <a:endParaRPr lang="en-GB" sz="2600" dirty="0">
              <a:solidFill>
                <a:schemeClr val="bg2"/>
              </a:solidFill>
            </a:endParaRPr>
          </a:p>
        </p:txBody>
      </p:sp>
      <p:grpSp>
        <p:nvGrpSpPr>
          <p:cNvPr id="8" name="Group 7">
            <a:extLst>
              <a:ext uri="{FF2B5EF4-FFF2-40B4-BE49-F238E27FC236}">
                <a16:creationId xmlns:a16="http://schemas.microsoft.com/office/drawing/2014/main" id="{C9E06B19-2EC2-4C15-B126-7DDE1DEB4A39}"/>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9A3A8BD6-3008-41A3-9B81-078613A99041}"/>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AF4D3099-4CBC-44E6-BAB9-E738D12B58B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pic>
        <p:nvPicPr>
          <p:cNvPr id="25" name="Picture 24">
            <a:extLst>
              <a:ext uri="{FF2B5EF4-FFF2-40B4-BE49-F238E27FC236}">
                <a16:creationId xmlns:a16="http://schemas.microsoft.com/office/drawing/2014/main" id="{31584991-60BF-481E-9676-4B1EE62DEEEC}"/>
              </a:ext>
            </a:extLst>
          </p:cNvPr>
          <p:cNvPicPr>
            <a:picLocks noChangeAspect="1"/>
          </p:cNvPicPr>
          <p:nvPr/>
        </p:nvPicPr>
        <p:blipFill>
          <a:blip r:embed="rId4"/>
          <a:stretch>
            <a:fillRect/>
          </a:stretch>
        </p:blipFill>
        <p:spPr>
          <a:xfrm>
            <a:off x="0" y="0"/>
            <a:ext cx="533873" cy="6858000"/>
          </a:xfrm>
          <a:prstGeom prst="rect">
            <a:avLst/>
          </a:prstGeom>
        </p:spPr>
      </p:pic>
      <p:sp>
        <p:nvSpPr>
          <p:cNvPr id="16" name="Content Placeholder 2">
            <a:extLst>
              <a:ext uri="{FF2B5EF4-FFF2-40B4-BE49-F238E27FC236}">
                <a16:creationId xmlns:a16="http://schemas.microsoft.com/office/drawing/2014/main" id="{E0B0BD18-2755-4DAD-BBFE-50F9E83CEA36}"/>
              </a:ext>
            </a:extLst>
          </p:cNvPr>
          <p:cNvSpPr txBox="1">
            <a:spLocks/>
          </p:cNvSpPr>
          <p:nvPr/>
        </p:nvSpPr>
        <p:spPr>
          <a:xfrm>
            <a:off x="546476" y="707515"/>
            <a:ext cx="8927348" cy="6006321"/>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342744" marR="0" lvl="0" indent="-203106"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lnSpc>
                <a:spcPct val="100000"/>
              </a:lnSpc>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lnSpc>
                <a:spcPct val="100000"/>
              </a:lnSpc>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None/>
            </a:pPr>
            <a:endParaRPr lang="en-GB" sz="1600" dirty="0">
              <a:solidFill>
                <a:prstClr val="black"/>
              </a:solidFill>
              <a:ea typeface="+mn-ea"/>
              <a:cs typeface="+mn-cs"/>
            </a:endParaRPr>
          </a:p>
          <a:p>
            <a:pPr marL="0" indent="0">
              <a:buNone/>
            </a:pPr>
            <a:endParaRPr lang="en-GB" sz="1600" dirty="0">
              <a:solidFill>
                <a:srgbClr val="00B050"/>
              </a:solidFill>
            </a:endParaRPr>
          </a:p>
          <a:p>
            <a:pPr marL="0" indent="0">
              <a:buNone/>
            </a:pPr>
            <a:endParaRPr lang="en-GB" sz="1800" dirty="0">
              <a:solidFill>
                <a:srgbClr val="00B050"/>
              </a:solidFill>
              <a:ea typeface="+mn-ea"/>
            </a:endParaRPr>
          </a:p>
          <a:p>
            <a:pPr marL="0" indent="0">
              <a:buNone/>
            </a:pPr>
            <a:endParaRPr lang="en-GB" sz="2000" dirty="0">
              <a:solidFill>
                <a:prstClr val="black"/>
              </a:solidFill>
              <a:ea typeface="+mn-ea"/>
              <a:cs typeface="+mn-cs"/>
            </a:endParaRPr>
          </a:p>
        </p:txBody>
      </p:sp>
      <p:sp>
        <p:nvSpPr>
          <p:cNvPr id="10" name="Content Placeholder 2">
            <a:extLst>
              <a:ext uri="{FF2B5EF4-FFF2-40B4-BE49-F238E27FC236}">
                <a16:creationId xmlns:a16="http://schemas.microsoft.com/office/drawing/2014/main" id="{E1D8B5BB-95DB-45AD-BDAB-12E4CFDDCA64}"/>
              </a:ext>
            </a:extLst>
          </p:cNvPr>
          <p:cNvSpPr txBox="1">
            <a:spLocks/>
          </p:cNvSpPr>
          <p:nvPr/>
        </p:nvSpPr>
        <p:spPr>
          <a:xfrm>
            <a:off x="673409" y="914400"/>
            <a:ext cx="8740757" cy="6204736"/>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b="1" kern="1200">
                <a:solidFill>
                  <a:schemeClr val="tx1"/>
                </a:solidFill>
                <a:latin typeface="+mn-lt"/>
                <a:ea typeface="+mn-ea"/>
                <a:cs typeface="+mn-cs"/>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ysClr val="windowText" lastClr="000000"/>
              </a:buClr>
              <a:defRPr/>
            </a:pPr>
            <a:endParaRPr lang="en-GB" sz="1600" b="0" dirty="0"/>
          </a:p>
        </p:txBody>
      </p:sp>
      <p:sp>
        <p:nvSpPr>
          <p:cNvPr id="9" name="Rectangle: Top Corners Rounded 15">
            <a:extLst>
              <a:ext uri="{FF2B5EF4-FFF2-40B4-BE49-F238E27FC236}">
                <a16:creationId xmlns:a16="http://schemas.microsoft.com/office/drawing/2014/main" id="{A92EB90F-397F-49B2-B1F5-D2CB7967D276}"/>
              </a:ext>
            </a:extLst>
          </p:cNvPr>
          <p:cNvSpPr/>
          <p:nvPr/>
        </p:nvSpPr>
        <p:spPr>
          <a:xfrm rot="16200000">
            <a:off x="9115633" y="4710091"/>
            <a:ext cx="1249886" cy="330853"/>
          </a:xfrm>
          <a:prstGeom prst="round2Same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rPr>
              <a:t>Getting ready for an MHST</a:t>
            </a:r>
          </a:p>
        </p:txBody>
      </p:sp>
      <p:sp>
        <p:nvSpPr>
          <p:cNvPr id="14" name="Rectangle 13">
            <a:extLst>
              <a:ext uri="{FF2B5EF4-FFF2-40B4-BE49-F238E27FC236}">
                <a16:creationId xmlns:a16="http://schemas.microsoft.com/office/drawing/2014/main" id="{A70E2F63-CEB3-4CEA-9ADF-E77CF879E6C5}"/>
              </a:ext>
            </a:extLst>
          </p:cNvPr>
          <p:cNvSpPr/>
          <p:nvPr/>
        </p:nvSpPr>
        <p:spPr>
          <a:xfrm>
            <a:off x="681038" y="4667459"/>
            <a:ext cx="8643604" cy="1833825"/>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1" name="Content Placeholder 2">
            <a:extLst>
              <a:ext uri="{FF2B5EF4-FFF2-40B4-BE49-F238E27FC236}">
                <a16:creationId xmlns:a16="http://schemas.microsoft.com/office/drawing/2014/main" id="{546CF94F-B6EA-4061-BA01-2B8FBE06906B}"/>
              </a:ext>
            </a:extLst>
          </p:cNvPr>
          <p:cNvSpPr txBox="1">
            <a:spLocks/>
          </p:cNvSpPr>
          <p:nvPr/>
        </p:nvSpPr>
        <p:spPr>
          <a:xfrm>
            <a:off x="681038" y="1099854"/>
            <a:ext cx="8643604" cy="5527976"/>
          </a:xfrm>
          <a:prstGeom prst="rect">
            <a:avLst/>
          </a:prstGeom>
          <a:noFill/>
          <a:ln w="6350">
            <a:noFill/>
          </a:ln>
        </p:spPr>
        <p:txBody>
          <a:bodyPr lIns="91382" tIns="91382" rIns="91382" bIns="91382" anchor="t" anchorCtr="0">
            <a:normAutofit fontScale="85000" lnSpcReduction="20000"/>
          </a:bodyPr>
          <a:lstStyle>
            <a:defPPr marR="0" lvl="0" algn="l" rtl="0">
              <a:lnSpc>
                <a:spcPct val="100000"/>
              </a:lnSpc>
              <a:spcBef>
                <a:spcPts val="0"/>
              </a:spcBef>
              <a:spcAft>
                <a:spcPts val="0"/>
              </a:spcAft>
            </a:defPPr>
            <a:lvl1pPr marL="342744" marR="0" lvl="0" indent="-203106"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lnSpc>
                <a:spcPct val="100000"/>
              </a:lnSpc>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lnSpc>
                <a:spcPct val="100000"/>
              </a:lnSpc>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pPr marL="0" indent="0" defTabSz="914400" fontAlgn="base">
              <a:buFont typeface="Arial"/>
              <a:buNone/>
            </a:pPr>
            <a:r>
              <a:rPr lang="en-GB" sz="1900" kern="0" dirty="0">
                <a:solidFill>
                  <a:schemeClr val="tx1"/>
                </a:solidFill>
              </a:rPr>
              <a:t>All Mental Health Support Teams (MHSTs) are expected to take a year to become fully operational, to allow a year to recruit and train the Educational Mental Health Practitioners (EMHP) who will be the key team members of each team. For this reason it may take some time before MHSTs start to interact fully with schools and colleges. If your school or college has offered training placements for EMHPs then you will have closer links to the teams from an earlier stage.  </a:t>
            </a:r>
          </a:p>
          <a:p>
            <a:pPr marL="0" indent="0" defTabSz="914400" fontAlgn="base">
              <a:buFont typeface="Arial"/>
              <a:buNone/>
            </a:pPr>
            <a:endParaRPr lang="en-GB" sz="1900" kern="0" dirty="0">
              <a:solidFill>
                <a:schemeClr val="tx1"/>
              </a:solidFill>
            </a:endParaRPr>
          </a:p>
          <a:p>
            <a:pPr marL="0" indent="0" defTabSz="914400" fontAlgn="base">
              <a:buFont typeface="Arial"/>
              <a:buNone/>
            </a:pPr>
            <a:r>
              <a:rPr lang="en-GB" sz="1900" kern="0" dirty="0">
                <a:solidFill>
                  <a:schemeClr val="tx1"/>
                </a:solidFill>
              </a:rPr>
              <a:t>There are two ‘waves’ of MHST sites in 2019-20:</a:t>
            </a:r>
            <a:r>
              <a:rPr lang="en-US" sz="1900" kern="0" dirty="0">
                <a:solidFill>
                  <a:schemeClr val="tx1"/>
                </a:solidFill>
              </a:rPr>
              <a:t>​</a:t>
            </a:r>
            <a:endParaRPr lang="en-GB" sz="1900" b="1" kern="0" dirty="0">
              <a:solidFill>
                <a:schemeClr val="tx1"/>
              </a:solidFill>
            </a:endParaRPr>
          </a:p>
          <a:p>
            <a:pPr defTabSz="914400" fontAlgn="base"/>
            <a:r>
              <a:rPr lang="en-GB" sz="1900" b="1" kern="0" dirty="0">
                <a:solidFill>
                  <a:schemeClr val="tx1"/>
                </a:solidFill>
              </a:rPr>
              <a:t>Wave 1:</a:t>
            </a:r>
            <a:r>
              <a:rPr lang="en-GB" sz="1900" kern="0" dirty="0">
                <a:solidFill>
                  <a:schemeClr val="tx1"/>
                </a:solidFill>
              </a:rPr>
              <a:t> EMHPs begin training September 2019, MHSTs to be fully operational by September 2020</a:t>
            </a:r>
            <a:r>
              <a:rPr lang="en-US" sz="1900" kern="0" dirty="0">
                <a:solidFill>
                  <a:schemeClr val="tx1"/>
                </a:solidFill>
              </a:rPr>
              <a:t>​.</a:t>
            </a:r>
          </a:p>
          <a:p>
            <a:pPr defTabSz="914400" fontAlgn="base"/>
            <a:r>
              <a:rPr lang="en-GB" sz="1900" b="1" kern="0" dirty="0">
                <a:solidFill>
                  <a:schemeClr val="tx1"/>
                </a:solidFill>
              </a:rPr>
              <a:t>Wave 2:</a:t>
            </a:r>
            <a:r>
              <a:rPr lang="en-GB" sz="1900" kern="0" dirty="0">
                <a:solidFill>
                  <a:schemeClr val="tx1"/>
                </a:solidFill>
              </a:rPr>
              <a:t> EMHPs begin training January 2020, MHSTs to be fully operational by January 2021.​</a:t>
            </a:r>
          </a:p>
          <a:p>
            <a:pPr defTabSz="914400" fontAlgn="base"/>
            <a:endParaRPr lang="en-GB" sz="1900" kern="0" dirty="0">
              <a:solidFill>
                <a:schemeClr val="tx1"/>
              </a:solidFill>
            </a:endParaRPr>
          </a:p>
          <a:p>
            <a:pPr marL="0" indent="0" defTabSz="914400" fontAlgn="base">
              <a:buNone/>
            </a:pPr>
            <a:r>
              <a:rPr lang="en-GB" sz="1900" kern="0" dirty="0">
                <a:solidFill>
                  <a:schemeClr val="tx1"/>
                </a:solidFill>
              </a:rPr>
              <a:t>If you are not sure which wave your school or college is part of, please contact your MHST service manager. </a:t>
            </a:r>
            <a:br>
              <a:rPr lang="en-GB" sz="1900" kern="0" dirty="0">
                <a:solidFill>
                  <a:schemeClr val="tx1"/>
                </a:solidFill>
              </a:rPr>
            </a:br>
            <a:br>
              <a:rPr lang="en-GB" sz="1900" kern="0" dirty="0">
                <a:solidFill>
                  <a:schemeClr val="tx1"/>
                </a:solidFill>
              </a:rPr>
            </a:br>
            <a:br>
              <a:rPr lang="en-GB" sz="1900" kern="0" dirty="0">
                <a:solidFill>
                  <a:schemeClr val="tx1"/>
                </a:solidFill>
              </a:rPr>
            </a:br>
            <a:r>
              <a:rPr lang="en-GB" sz="1900" kern="0" dirty="0">
                <a:solidFill>
                  <a:schemeClr val="tx1"/>
                </a:solidFill>
              </a:rPr>
              <a:t>As you go through the process of embedding an MHST into your school or college, we want to support you to help ensure this programme works well to suit your specific context. Following this welcome pack, we will look to develop further guidance and share best practice. </a:t>
            </a:r>
          </a:p>
          <a:p>
            <a:pPr marL="0" indent="0" defTabSz="914400" fontAlgn="base">
              <a:buNone/>
            </a:pPr>
            <a:endParaRPr lang="en-GB" sz="1900" kern="0" dirty="0">
              <a:solidFill>
                <a:schemeClr val="tx1"/>
              </a:solidFill>
            </a:endParaRPr>
          </a:p>
          <a:p>
            <a:pPr marL="0" indent="0" defTabSz="914400" fontAlgn="base">
              <a:buNone/>
            </a:pPr>
            <a:r>
              <a:rPr lang="en-GB" sz="1900" kern="0" dirty="0">
                <a:solidFill>
                  <a:schemeClr val="tx1"/>
                </a:solidFill>
              </a:rPr>
              <a:t>The DfE regional implementation team would welcome your feedback on what is working well and what next-stage support would be helpful as MHSTs are introduced. You can contact them at: </a:t>
            </a:r>
            <a:r>
              <a:rPr lang="en-GB" sz="1900" dirty="0">
                <a:solidFill>
                  <a:schemeClr val="tx1"/>
                </a:solidFill>
                <a:hlinkClick r:id="rId5"/>
              </a:rPr>
              <a:t>MHGP.DELIVERY@education.gov.uk</a:t>
            </a:r>
            <a:endParaRPr lang="en-GB" sz="1800" kern="0" dirty="0">
              <a:solidFill>
                <a:srgbClr val="00B050"/>
              </a:solidFill>
            </a:endParaRPr>
          </a:p>
        </p:txBody>
      </p:sp>
    </p:spTree>
    <p:extLst>
      <p:ext uri="{BB962C8B-B14F-4D97-AF65-F5344CB8AC3E}">
        <p14:creationId xmlns:p14="http://schemas.microsoft.com/office/powerpoint/2010/main" val="2344882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3EB7-3FC8-4488-9804-F7F1198461BA}"/>
              </a:ext>
            </a:extLst>
          </p:cNvPr>
          <p:cNvSpPr>
            <a:spLocks noGrp="1"/>
          </p:cNvSpPr>
          <p:nvPr>
            <p:ph type="title"/>
          </p:nvPr>
        </p:nvSpPr>
        <p:spPr>
          <a:xfrm>
            <a:off x="500743" y="17739"/>
            <a:ext cx="9978928" cy="840167"/>
          </a:xfrm>
        </p:spPr>
        <p:txBody>
          <a:bodyPr/>
          <a:lstStyle/>
          <a:p>
            <a:r>
              <a:rPr lang="en-GB" sz="2400" b="1" dirty="0">
                <a:solidFill>
                  <a:schemeClr val="bg2"/>
                </a:solidFill>
              </a:rPr>
              <a:t>Readiness </a:t>
            </a:r>
            <a:r>
              <a:rPr lang="en-GB" sz="2600" b="1" dirty="0">
                <a:solidFill>
                  <a:schemeClr val="bg2"/>
                </a:solidFill>
              </a:rPr>
              <a:t>actions</a:t>
            </a:r>
            <a:endParaRPr lang="en-GB" sz="2600" dirty="0">
              <a:solidFill>
                <a:schemeClr val="bg2"/>
              </a:solidFill>
            </a:endParaRPr>
          </a:p>
        </p:txBody>
      </p:sp>
      <p:grpSp>
        <p:nvGrpSpPr>
          <p:cNvPr id="8" name="Group 7">
            <a:extLst>
              <a:ext uri="{FF2B5EF4-FFF2-40B4-BE49-F238E27FC236}">
                <a16:creationId xmlns:a16="http://schemas.microsoft.com/office/drawing/2014/main" id="{C9E06B19-2EC2-4C15-B126-7DDE1DEB4A39}"/>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9A3A8BD6-3008-41A3-9B81-078613A99041}"/>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AF4D3099-4CBC-44E6-BAB9-E738D12B58B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pic>
        <p:nvPicPr>
          <p:cNvPr id="25" name="Picture 24">
            <a:extLst>
              <a:ext uri="{FF2B5EF4-FFF2-40B4-BE49-F238E27FC236}">
                <a16:creationId xmlns:a16="http://schemas.microsoft.com/office/drawing/2014/main" id="{31584991-60BF-481E-9676-4B1EE62DEEEC}"/>
              </a:ext>
            </a:extLst>
          </p:cNvPr>
          <p:cNvPicPr>
            <a:picLocks noChangeAspect="1"/>
          </p:cNvPicPr>
          <p:nvPr/>
        </p:nvPicPr>
        <p:blipFill>
          <a:blip r:embed="rId4"/>
          <a:stretch>
            <a:fillRect/>
          </a:stretch>
        </p:blipFill>
        <p:spPr>
          <a:xfrm>
            <a:off x="0" y="0"/>
            <a:ext cx="533873" cy="6858000"/>
          </a:xfrm>
          <a:prstGeom prst="rect">
            <a:avLst/>
          </a:prstGeom>
        </p:spPr>
      </p:pic>
      <p:sp>
        <p:nvSpPr>
          <p:cNvPr id="16" name="Content Placeholder 2">
            <a:extLst>
              <a:ext uri="{FF2B5EF4-FFF2-40B4-BE49-F238E27FC236}">
                <a16:creationId xmlns:a16="http://schemas.microsoft.com/office/drawing/2014/main" id="{E0B0BD18-2755-4DAD-BBFE-50F9E83CEA36}"/>
              </a:ext>
            </a:extLst>
          </p:cNvPr>
          <p:cNvSpPr txBox="1">
            <a:spLocks/>
          </p:cNvSpPr>
          <p:nvPr/>
        </p:nvSpPr>
        <p:spPr>
          <a:xfrm>
            <a:off x="546476" y="707515"/>
            <a:ext cx="8927348" cy="6006321"/>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342744" marR="0" lvl="0" indent="-203106"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lnSpc>
                <a:spcPct val="100000"/>
              </a:lnSpc>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lnSpc>
                <a:spcPct val="100000"/>
              </a:lnSpc>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None/>
            </a:pPr>
            <a:endParaRPr lang="en-GB" sz="1600" dirty="0">
              <a:solidFill>
                <a:prstClr val="black"/>
              </a:solidFill>
              <a:ea typeface="+mn-ea"/>
              <a:cs typeface="+mn-cs"/>
            </a:endParaRPr>
          </a:p>
          <a:p>
            <a:pPr marL="0" indent="0">
              <a:buNone/>
            </a:pPr>
            <a:endParaRPr lang="en-GB" sz="1600" dirty="0">
              <a:solidFill>
                <a:srgbClr val="00B050"/>
              </a:solidFill>
            </a:endParaRPr>
          </a:p>
          <a:p>
            <a:pPr marL="0" indent="0">
              <a:buNone/>
            </a:pPr>
            <a:endParaRPr lang="en-GB" sz="1800" dirty="0">
              <a:solidFill>
                <a:srgbClr val="00B050"/>
              </a:solidFill>
              <a:ea typeface="+mn-ea"/>
            </a:endParaRPr>
          </a:p>
          <a:p>
            <a:pPr marL="0" indent="0">
              <a:buNone/>
            </a:pPr>
            <a:endParaRPr lang="en-GB" sz="2000" dirty="0">
              <a:solidFill>
                <a:prstClr val="black"/>
              </a:solidFill>
              <a:ea typeface="+mn-ea"/>
              <a:cs typeface="+mn-cs"/>
            </a:endParaRPr>
          </a:p>
        </p:txBody>
      </p:sp>
      <p:sp>
        <p:nvSpPr>
          <p:cNvPr id="10" name="Content Placeholder 2">
            <a:extLst>
              <a:ext uri="{FF2B5EF4-FFF2-40B4-BE49-F238E27FC236}">
                <a16:creationId xmlns:a16="http://schemas.microsoft.com/office/drawing/2014/main" id="{E1D8B5BB-95DB-45AD-BDAB-12E4CFDDCA64}"/>
              </a:ext>
            </a:extLst>
          </p:cNvPr>
          <p:cNvSpPr txBox="1">
            <a:spLocks/>
          </p:cNvSpPr>
          <p:nvPr/>
        </p:nvSpPr>
        <p:spPr>
          <a:xfrm>
            <a:off x="673409" y="914400"/>
            <a:ext cx="8740757" cy="6204736"/>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b="1" kern="1200">
                <a:solidFill>
                  <a:schemeClr val="tx1"/>
                </a:solidFill>
                <a:latin typeface="+mn-lt"/>
                <a:ea typeface="+mn-ea"/>
                <a:cs typeface="+mn-cs"/>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ysClr val="windowText" lastClr="000000"/>
              </a:buClr>
              <a:defRPr/>
            </a:pPr>
            <a:endParaRPr lang="en-GB" sz="1600" b="0" dirty="0"/>
          </a:p>
        </p:txBody>
      </p:sp>
      <p:sp>
        <p:nvSpPr>
          <p:cNvPr id="9" name="Rectangle: Top Corners Rounded 15">
            <a:extLst>
              <a:ext uri="{FF2B5EF4-FFF2-40B4-BE49-F238E27FC236}">
                <a16:creationId xmlns:a16="http://schemas.microsoft.com/office/drawing/2014/main" id="{F4A2F41B-7DB3-4AF6-9DB7-8D1CA54D3A89}"/>
              </a:ext>
            </a:extLst>
          </p:cNvPr>
          <p:cNvSpPr/>
          <p:nvPr/>
        </p:nvSpPr>
        <p:spPr>
          <a:xfrm rot="16200000">
            <a:off x="9102000" y="4761451"/>
            <a:ext cx="1249886" cy="330853"/>
          </a:xfrm>
          <a:prstGeom prst="round2Same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rPr>
              <a:t>Getting ready for an MHST</a:t>
            </a:r>
          </a:p>
        </p:txBody>
      </p:sp>
      <p:sp>
        <p:nvSpPr>
          <p:cNvPr id="12" name="Text Placeholder 2">
            <a:extLst>
              <a:ext uri="{FF2B5EF4-FFF2-40B4-BE49-F238E27FC236}">
                <a16:creationId xmlns:a16="http://schemas.microsoft.com/office/drawing/2014/main" id="{CD4B26AE-262A-47ED-9F76-26E026B656EC}"/>
              </a:ext>
            </a:extLst>
          </p:cNvPr>
          <p:cNvSpPr>
            <a:spLocks noGrp="1"/>
          </p:cNvSpPr>
          <p:nvPr>
            <p:ph type="body" idx="1"/>
          </p:nvPr>
        </p:nvSpPr>
        <p:spPr>
          <a:xfrm>
            <a:off x="632206" y="676932"/>
            <a:ext cx="8538765" cy="5909443"/>
          </a:xfrm>
        </p:spPr>
        <p:txBody>
          <a:bodyPr/>
          <a:lstStyle/>
          <a:p>
            <a:pPr marL="139638" lvl="0" indent="0" defTabSz="914400">
              <a:lnSpc>
                <a:spcPct val="120000"/>
              </a:lnSpc>
              <a:spcAft>
                <a:spcPts val="600"/>
              </a:spcAft>
              <a:buClr>
                <a:srgbClr val="1F497D"/>
              </a:buClr>
              <a:buNone/>
              <a:defRPr/>
            </a:pPr>
            <a:r>
              <a:rPr lang="en-GB" sz="1400" b="1" dirty="0">
                <a:solidFill>
                  <a:sysClr val="windowText" lastClr="000000"/>
                </a:solidFill>
              </a:rPr>
              <a:t>There are some key actions that all schools and colleges will need to take in preparation for the Mental Health Support Teams (MHSTs). </a:t>
            </a:r>
          </a:p>
          <a:p>
            <a:pPr marL="139638" lvl="0" indent="0" defTabSz="914400">
              <a:lnSpc>
                <a:spcPct val="120000"/>
              </a:lnSpc>
              <a:spcAft>
                <a:spcPts val="600"/>
              </a:spcAft>
              <a:buClr>
                <a:srgbClr val="1F497D"/>
              </a:buClr>
              <a:buNone/>
              <a:defRPr/>
            </a:pPr>
            <a:r>
              <a:rPr lang="en-GB" sz="1200" b="1" dirty="0">
                <a:solidFill>
                  <a:sysClr val="windowText" lastClr="000000"/>
                </a:solidFill>
              </a:rPr>
              <a:t>Immediate actions:</a:t>
            </a:r>
          </a:p>
          <a:p>
            <a:pPr marL="342900" lvl="0" indent="-342900">
              <a:buFont typeface="Wingdings" panose="05000000000000000000" pitchFamily="2" charset="2"/>
              <a:buChar char="q"/>
              <a:defRPr/>
            </a:pPr>
            <a:r>
              <a:rPr lang="en-GB" sz="1200" dirty="0">
                <a:solidFill>
                  <a:sysClr val="windowText" lastClr="000000"/>
                </a:solidFill>
              </a:rPr>
              <a:t>Provide a named MHST coordinator to work with your local Clinical Commissioning Group (CCG) and the incoming MHST</a:t>
            </a:r>
            <a:r>
              <a:rPr lang="en-GB" sz="1200" dirty="0"/>
              <a:t>. </a:t>
            </a:r>
            <a:endParaRPr lang="en-GB" sz="1200" dirty="0">
              <a:solidFill>
                <a:srgbClr val="FF0000"/>
              </a:solidFill>
            </a:endParaRPr>
          </a:p>
          <a:p>
            <a:pPr marL="342900" lvl="0" indent="-342900">
              <a:buFont typeface="Wingdings" panose="05000000000000000000" pitchFamily="2" charset="2"/>
              <a:buChar char="q"/>
              <a:defRPr/>
            </a:pPr>
            <a:r>
              <a:rPr lang="en-GB" sz="1200" dirty="0">
                <a:solidFill>
                  <a:sysClr val="windowText" lastClr="000000"/>
                </a:solidFill>
                <a:ea typeface="Calibri" panose="020F0502020204030204" pitchFamily="34" charset="0"/>
                <a:cs typeface="Times New Roman" panose="02020603050405020304" pitchFamily="18" charset="0"/>
              </a:rPr>
              <a:t>Discuss with the MHST the possibility of hosting an Education Mental Health Practitioner (EMHP). </a:t>
            </a:r>
          </a:p>
          <a:p>
            <a:pPr marL="342900" indent="-342900">
              <a:buFont typeface="Wingdings" panose="05000000000000000000" pitchFamily="2" charset="2"/>
              <a:buChar char="q"/>
              <a:defRPr/>
            </a:pPr>
            <a:r>
              <a:rPr lang="en-GB" sz="1200" dirty="0">
                <a:solidFill>
                  <a:sysClr val="windowText" lastClr="000000"/>
                </a:solidFill>
                <a:ea typeface="Calibri" panose="020F0502020204030204" pitchFamily="34" charset="0"/>
                <a:cs typeface="Times New Roman" panose="02020603050405020304" pitchFamily="18" charset="0"/>
              </a:rPr>
              <a:t>Help EMHPs/MHSTs to understand your setting, specific needs, build networks and integrate into your school or college </a:t>
            </a:r>
            <a:r>
              <a:rPr lang="en-GB" sz="1200" dirty="0">
                <a:solidFill>
                  <a:schemeClr val="tx1"/>
                </a:solidFill>
                <a:ea typeface="Calibri" panose="020F0502020204030204" pitchFamily="34" charset="0"/>
                <a:cs typeface="Times New Roman" panose="02020603050405020304" pitchFamily="18" charset="0"/>
              </a:rPr>
              <a:t>(</a:t>
            </a:r>
            <a:r>
              <a:rPr lang="en-GB" sz="1200" kern="1200" dirty="0">
                <a:solidFill>
                  <a:schemeClr val="tx1"/>
                </a:solidFill>
                <a:ea typeface="Calibri" panose="020F0502020204030204" pitchFamily="34" charset="0"/>
                <a:cs typeface="Times New Roman"/>
              </a:rPr>
              <a:t>for</a:t>
            </a:r>
            <a:r>
              <a:rPr lang="en-GB" sz="1200" b="1" kern="1200" dirty="0">
                <a:solidFill>
                  <a:schemeClr val="tx1"/>
                </a:solidFill>
                <a:ea typeface="Calibri" panose="020F0502020204030204" pitchFamily="34" charset="0"/>
                <a:cs typeface="Times New Roman"/>
              </a:rPr>
              <a:t> </a:t>
            </a:r>
            <a:r>
              <a:rPr lang="en-GB" sz="1200" dirty="0">
                <a:solidFill>
                  <a:schemeClr val="tx1"/>
                </a:solidFill>
                <a:ea typeface="Calibri" panose="020F0502020204030204" pitchFamily="34" charset="0"/>
                <a:cs typeface="Times New Roman"/>
              </a:rPr>
              <a:t>schools and colleges hosting EMHP trainees </a:t>
            </a:r>
            <a:r>
              <a:rPr lang="en-GB" sz="1200" kern="1200" dirty="0">
                <a:solidFill>
                  <a:schemeClr val="tx1"/>
                </a:solidFill>
                <a:ea typeface="Calibri" panose="020F0502020204030204" pitchFamily="34" charset="0"/>
                <a:cs typeface="Times New Roman"/>
              </a:rPr>
              <a:t>only at this stage</a:t>
            </a:r>
            <a:r>
              <a:rPr lang="en-GB" sz="1200" dirty="0">
                <a:solidFill>
                  <a:schemeClr val="tx1"/>
                </a:solidFill>
                <a:ea typeface="Calibri" panose="020F0502020204030204" pitchFamily="34" charset="0"/>
                <a:cs typeface="Times New Roman" panose="02020603050405020304" pitchFamily="18" charset="0"/>
              </a:rPr>
              <a:t>).</a:t>
            </a:r>
          </a:p>
          <a:p>
            <a:pPr marL="342900" indent="-342900">
              <a:buFont typeface="Wingdings" panose="05000000000000000000" pitchFamily="2" charset="2"/>
              <a:buChar char="q"/>
              <a:defRPr/>
            </a:pPr>
            <a:r>
              <a:rPr lang="en-GB" sz="1200" dirty="0">
                <a:solidFill>
                  <a:schemeClr val="tx1"/>
                </a:solidFill>
                <a:ea typeface="Calibri" panose="020F0502020204030204" pitchFamily="34" charset="0"/>
                <a:cs typeface="Times New Roman" panose="02020603050405020304" pitchFamily="18" charset="0"/>
              </a:rPr>
              <a:t>Agree placement plans jointly with the MHST, complete DBS checks as necessary and ensure EMHPs/the MHST are familiar with the local safeguarding policy and procedures (</a:t>
            </a:r>
            <a:r>
              <a:rPr lang="en-GB" sz="1200" kern="1200" dirty="0">
                <a:solidFill>
                  <a:schemeClr val="tx1"/>
                </a:solidFill>
                <a:ea typeface="Calibri" panose="020F0502020204030204" pitchFamily="34" charset="0"/>
                <a:cs typeface="Times New Roman"/>
              </a:rPr>
              <a:t>for</a:t>
            </a:r>
            <a:r>
              <a:rPr lang="en-GB" sz="1200" b="1" kern="1200" dirty="0">
                <a:solidFill>
                  <a:schemeClr val="tx1"/>
                </a:solidFill>
                <a:ea typeface="Calibri" panose="020F0502020204030204" pitchFamily="34" charset="0"/>
                <a:cs typeface="Times New Roman"/>
              </a:rPr>
              <a:t> </a:t>
            </a:r>
            <a:r>
              <a:rPr lang="en-GB" sz="1200" dirty="0">
                <a:solidFill>
                  <a:schemeClr val="tx1"/>
                </a:solidFill>
                <a:ea typeface="Calibri" panose="020F0502020204030204" pitchFamily="34" charset="0"/>
                <a:cs typeface="Times New Roman"/>
              </a:rPr>
              <a:t>schools and colleges hosting EMHP trainees </a:t>
            </a:r>
            <a:r>
              <a:rPr lang="en-GB" sz="1200" kern="1200" dirty="0">
                <a:solidFill>
                  <a:schemeClr val="tx1"/>
                </a:solidFill>
                <a:ea typeface="Calibri" panose="020F0502020204030204" pitchFamily="34" charset="0"/>
                <a:cs typeface="Times New Roman"/>
              </a:rPr>
              <a:t>only at this stage</a:t>
            </a:r>
            <a:r>
              <a:rPr lang="en-GB" sz="1200" dirty="0">
                <a:solidFill>
                  <a:schemeClr val="tx1"/>
                </a:solidFill>
                <a:ea typeface="Calibri" panose="020F0502020204030204" pitchFamily="34" charset="0"/>
                <a:cs typeface="Times New Roman" panose="02020603050405020304" pitchFamily="18" charset="0"/>
              </a:rPr>
              <a:t>).</a:t>
            </a:r>
          </a:p>
          <a:p>
            <a:pPr marL="342900" lvl="0" indent="-342900">
              <a:buFont typeface="Wingdings" panose="05000000000000000000" pitchFamily="2" charset="2"/>
              <a:buChar char="q"/>
              <a:defRPr/>
            </a:pPr>
            <a:r>
              <a:rPr lang="en-GB" sz="1200" dirty="0">
                <a:solidFill>
                  <a:schemeClr val="tx1"/>
                </a:solidFill>
                <a:ea typeface="Calibri" panose="020F0502020204030204" pitchFamily="34" charset="0"/>
                <a:cs typeface="Times New Roman" panose="02020603050405020304" pitchFamily="18" charset="0"/>
              </a:rPr>
              <a:t>Involve, or plan to involve, children and young people and their families/carers in the set up of your MHST.</a:t>
            </a:r>
          </a:p>
          <a:p>
            <a:pPr marL="342900" indent="-342900">
              <a:buFont typeface="Wingdings" panose="05000000000000000000" pitchFamily="2" charset="2"/>
              <a:buChar char="q"/>
              <a:defRPr/>
            </a:pPr>
            <a:r>
              <a:rPr lang="en-GB" sz="1200" dirty="0">
                <a:solidFill>
                  <a:schemeClr val="tx1"/>
                </a:solidFill>
                <a:ea typeface="Calibri" panose="020F0502020204030204" pitchFamily="34" charset="0"/>
                <a:cs typeface="Times New Roman" panose="02020603050405020304" pitchFamily="18" charset="0"/>
              </a:rPr>
              <a:t>Confirm the commitment within your school or college that your MHST will be additional to your existing provision.</a:t>
            </a:r>
            <a:r>
              <a:rPr lang="en-GB" sz="1200" dirty="0">
                <a:solidFill>
                  <a:schemeClr val="tx1"/>
                </a:solidFill>
                <a:ea typeface="Times New Roman" panose="02020603050405020304" pitchFamily="18" charset="0"/>
                <a:cs typeface="Times New Roman" panose="02020603050405020304" pitchFamily="18" charset="0"/>
              </a:rPr>
              <a:t> </a:t>
            </a:r>
          </a:p>
          <a:p>
            <a:pPr marL="342900" lvl="0" indent="-342900" defTabSz="914400">
              <a:spcAft>
                <a:spcPts val="600"/>
              </a:spcAft>
              <a:buClr>
                <a:srgbClr val="1F497D"/>
              </a:buClr>
              <a:buFont typeface="Wingdings" panose="05000000000000000000" pitchFamily="2" charset="2"/>
              <a:buChar char="q"/>
              <a:defRPr/>
            </a:pPr>
            <a:r>
              <a:rPr lang="en-GB" sz="1200" dirty="0">
                <a:solidFill>
                  <a:schemeClr val="tx1"/>
                </a:solidFill>
                <a:ea typeface="Calibri" panose="020F0502020204030204" pitchFamily="34" charset="0"/>
                <a:cs typeface="Times New Roman" panose="02020603050405020304" pitchFamily="18" charset="0"/>
              </a:rPr>
              <a:t>Be aware of and be involved in the Governance procedures. </a:t>
            </a:r>
            <a:r>
              <a:rPr lang="en-GB" sz="1200" dirty="0">
                <a:solidFill>
                  <a:srgbClr val="000000"/>
                </a:solidFill>
                <a:ea typeface="Times New Roman" panose="02020603050405020304" pitchFamily="18" charset="0"/>
                <a:cs typeface="Times New Roman"/>
              </a:rPr>
              <a:t>For further information on establishing governance, contact your MHST Project Lead.</a:t>
            </a:r>
            <a:endParaRPr lang="en-GB" sz="1200" dirty="0">
              <a:solidFill>
                <a:schemeClr val="tx1"/>
              </a:solidFill>
              <a:ea typeface="Calibri" panose="020F0502020204030204" pitchFamily="34" charset="0"/>
              <a:cs typeface="Times New Roman" panose="02020603050405020304" pitchFamily="18" charset="0"/>
            </a:endParaRPr>
          </a:p>
          <a:p>
            <a:pPr marL="0" lvl="0" indent="0" defTabSz="914400">
              <a:spcAft>
                <a:spcPts val="600"/>
              </a:spcAft>
              <a:buClr>
                <a:srgbClr val="1F497D"/>
              </a:buClr>
              <a:buNone/>
              <a:defRPr/>
            </a:pPr>
            <a:r>
              <a:rPr lang="en-GB" sz="1200" b="1" dirty="0">
                <a:solidFill>
                  <a:schemeClr val="tx1"/>
                </a:solidFill>
                <a:ea typeface="Calibri" panose="020F0502020204030204" pitchFamily="34" charset="0"/>
                <a:cs typeface="Times New Roman" panose="02020603050405020304" pitchFamily="18" charset="0"/>
              </a:rPr>
              <a:t>Medium-term actions: </a:t>
            </a:r>
          </a:p>
          <a:p>
            <a:pPr marL="342900" lvl="0" indent="-342900" defTabSz="914400">
              <a:spcAft>
                <a:spcPts val="600"/>
              </a:spcAft>
              <a:buClr>
                <a:srgbClr val="1F497D"/>
              </a:buClr>
              <a:buFont typeface="Wingdings" panose="05000000000000000000" pitchFamily="2" charset="2"/>
              <a:buChar char="q"/>
              <a:defRPr/>
            </a:pPr>
            <a:r>
              <a:rPr lang="en-GB" sz="1200" dirty="0">
                <a:solidFill>
                  <a:schemeClr val="tx1"/>
                </a:solidFill>
                <a:ea typeface="Calibri" panose="020F0502020204030204" pitchFamily="34" charset="0"/>
                <a:cs typeface="Times New Roman" panose="02020603050405020304" pitchFamily="18" charset="0"/>
              </a:rPr>
              <a:t>Consider accommodation needs in your setting for mental health practitioners to work with children and young people and their families in preparation for becoming operational. </a:t>
            </a:r>
          </a:p>
          <a:p>
            <a:pPr marL="342900" indent="-342900">
              <a:spcAft>
                <a:spcPts val="600"/>
              </a:spcAft>
              <a:buClr>
                <a:srgbClr val="1F497D"/>
              </a:buClr>
              <a:buFont typeface="Wingdings" panose="05000000000000000000" pitchFamily="2" charset="2"/>
              <a:buChar char="q"/>
              <a:defRPr/>
            </a:pPr>
            <a:r>
              <a:rPr lang="en-GB" sz="1200" dirty="0">
                <a:solidFill>
                  <a:schemeClr val="tx1"/>
                </a:solidFill>
                <a:highlight>
                  <a:srgbClr val="F9FBFD"/>
                </a:highlight>
              </a:rPr>
              <a:t>Be prepared to share information held by your school or college on its current mental health provision and experiences on the introduction of the MHSTs.</a:t>
            </a:r>
            <a:endParaRPr lang="en-GB" sz="1200" dirty="0">
              <a:solidFill>
                <a:schemeClr val="tx1"/>
              </a:solidFill>
              <a:ea typeface="Calibri" panose="020F0502020204030204" pitchFamily="34" charset="0"/>
              <a:cs typeface="Times New Roman" panose="02020603050405020304" pitchFamily="18" charset="0"/>
            </a:endParaRPr>
          </a:p>
          <a:p>
            <a:pPr marL="342900" indent="-342900">
              <a:spcAft>
                <a:spcPts val="600"/>
              </a:spcAft>
              <a:buClr>
                <a:srgbClr val="1F497D"/>
              </a:buClr>
              <a:buFont typeface="Wingdings" panose="05000000000000000000" pitchFamily="2" charset="2"/>
              <a:buChar char="q"/>
              <a:defRPr/>
            </a:pPr>
            <a:r>
              <a:rPr lang="en-GB" sz="1200" dirty="0">
                <a:solidFill>
                  <a:schemeClr val="tx1"/>
                </a:solidFill>
                <a:highlight>
                  <a:srgbClr val="F9FBFD"/>
                </a:highlight>
              </a:rPr>
              <a:t>Set up a process for identifying and referring pupils or students for additional support with your MHST.</a:t>
            </a:r>
          </a:p>
          <a:p>
            <a:pPr marL="0" indent="0">
              <a:lnSpc>
                <a:spcPct val="120000"/>
              </a:lnSpc>
              <a:spcAft>
                <a:spcPts val="600"/>
              </a:spcAft>
              <a:buClr>
                <a:srgbClr val="1F497D"/>
              </a:buClr>
              <a:buNone/>
              <a:defRPr/>
            </a:pPr>
            <a:r>
              <a:rPr lang="en-GB" sz="1200" b="1" dirty="0">
                <a:solidFill>
                  <a:schemeClr val="tx1"/>
                </a:solidFill>
                <a:ea typeface="Calibri" panose="020F0502020204030204" pitchFamily="34" charset="0"/>
                <a:cs typeface="Times New Roman" panose="02020603050405020304" pitchFamily="18" charset="0"/>
              </a:rPr>
              <a:t>The Annex (slides 21-29) provides supporting information for these actions.</a:t>
            </a:r>
          </a:p>
          <a:p>
            <a:pPr marL="0" lvl="0" indent="0" defTabSz="914400">
              <a:lnSpc>
                <a:spcPct val="120000"/>
              </a:lnSpc>
              <a:spcAft>
                <a:spcPts val="600"/>
              </a:spcAft>
              <a:buClr>
                <a:srgbClr val="1F497D"/>
              </a:buClr>
              <a:buNone/>
              <a:defRPr/>
            </a:pPr>
            <a:r>
              <a:rPr lang="en-GB" sz="1400" dirty="0">
                <a:solidFill>
                  <a:sysClr val="windowText" lastClr="000000"/>
                </a:solidFill>
                <a:ea typeface="Calibri" panose="020F0502020204030204" pitchFamily="34" charset="0"/>
                <a:cs typeface="Times New Roman" panose="02020603050405020304" pitchFamily="18" charset="0"/>
              </a:rPr>
              <a:t>    </a:t>
            </a:r>
            <a:endParaRPr lang="en-GB" sz="1400" dirty="0">
              <a:solidFill>
                <a:sysClr val="windowText" lastClr="000000"/>
              </a:solidFill>
              <a:highlight>
                <a:srgbClr val="FFFF00"/>
              </a:highlight>
              <a:ea typeface="Calibri" panose="020F0502020204030204" pitchFamily="34" charset="0"/>
              <a:cs typeface="Times New Roman" panose="02020603050405020304" pitchFamily="18" charset="0"/>
            </a:endParaRPr>
          </a:p>
          <a:p>
            <a:pPr marL="342900" lvl="0" indent="-342900" defTabSz="914400">
              <a:lnSpc>
                <a:spcPct val="120000"/>
              </a:lnSpc>
              <a:spcAft>
                <a:spcPts val="600"/>
              </a:spcAft>
              <a:buClr>
                <a:srgbClr val="1F497D"/>
              </a:buClr>
              <a:buFont typeface="Wingdings" panose="05000000000000000000" pitchFamily="2" charset="2"/>
              <a:buChar char="q"/>
              <a:defRPr/>
            </a:pPr>
            <a:endParaRPr lang="en-GB" sz="1200" dirty="0">
              <a:solidFill>
                <a:sysClr val="windowText" lastClr="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0608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3EB7-3FC8-4488-9804-F7F1198461BA}"/>
              </a:ext>
            </a:extLst>
          </p:cNvPr>
          <p:cNvSpPr>
            <a:spLocks noGrp="1"/>
          </p:cNvSpPr>
          <p:nvPr>
            <p:ph type="title"/>
          </p:nvPr>
        </p:nvSpPr>
        <p:spPr>
          <a:xfrm>
            <a:off x="500743" y="17739"/>
            <a:ext cx="9978928" cy="840167"/>
          </a:xfrm>
        </p:spPr>
        <p:txBody>
          <a:bodyPr/>
          <a:lstStyle/>
          <a:p>
            <a:r>
              <a:rPr lang="en-GB" sz="2400" b="1" dirty="0">
                <a:solidFill>
                  <a:schemeClr val="bg2"/>
                </a:solidFill>
              </a:rPr>
              <a:t>What training and support is available for </a:t>
            </a:r>
            <a:br>
              <a:rPr lang="en-GB" sz="2400" b="1" dirty="0">
                <a:solidFill>
                  <a:schemeClr val="bg2"/>
                </a:solidFill>
              </a:rPr>
            </a:br>
            <a:r>
              <a:rPr lang="en-GB" sz="2400" b="1" dirty="0">
                <a:solidFill>
                  <a:schemeClr val="bg2"/>
                </a:solidFill>
              </a:rPr>
              <a:t>schools and colleges now? </a:t>
            </a:r>
            <a:endParaRPr lang="en-GB" sz="2400" dirty="0">
              <a:solidFill>
                <a:schemeClr val="bg2"/>
              </a:solidFill>
            </a:endParaRPr>
          </a:p>
        </p:txBody>
      </p:sp>
      <p:grpSp>
        <p:nvGrpSpPr>
          <p:cNvPr id="8" name="Group 7">
            <a:extLst>
              <a:ext uri="{FF2B5EF4-FFF2-40B4-BE49-F238E27FC236}">
                <a16:creationId xmlns:a16="http://schemas.microsoft.com/office/drawing/2014/main" id="{C9E06B19-2EC2-4C15-B126-7DDE1DEB4A39}"/>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9A3A8BD6-3008-41A3-9B81-078613A99041}"/>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AF4D3099-4CBC-44E6-BAB9-E738D12B58B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pic>
        <p:nvPicPr>
          <p:cNvPr id="25" name="Picture 24">
            <a:extLst>
              <a:ext uri="{FF2B5EF4-FFF2-40B4-BE49-F238E27FC236}">
                <a16:creationId xmlns:a16="http://schemas.microsoft.com/office/drawing/2014/main" id="{31584991-60BF-481E-9676-4B1EE62DEEEC}"/>
              </a:ext>
            </a:extLst>
          </p:cNvPr>
          <p:cNvPicPr>
            <a:picLocks noChangeAspect="1"/>
          </p:cNvPicPr>
          <p:nvPr/>
        </p:nvPicPr>
        <p:blipFill>
          <a:blip r:embed="rId4"/>
          <a:stretch>
            <a:fillRect/>
          </a:stretch>
        </p:blipFill>
        <p:spPr>
          <a:xfrm>
            <a:off x="0" y="0"/>
            <a:ext cx="533873" cy="6858000"/>
          </a:xfrm>
          <a:prstGeom prst="rect">
            <a:avLst/>
          </a:prstGeom>
        </p:spPr>
      </p:pic>
      <p:sp>
        <p:nvSpPr>
          <p:cNvPr id="16" name="Content Placeholder 2">
            <a:extLst>
              <a:ext uri="{FF2B5EF4-FFF2-40B4-BE49-F238E27FC236}">
                <a16:creationId xmlns:a16="http://schemas.microsoft.com/office/drawing/2014/main" id="{E0B0BD18-2755-4DAD-BBFE-50F9E83CEA36}"/>
              </a:ext>
            </a:extLst>
          </p:cNvPr>
          <p:cNvSpPr txBox="1">
            <a:spLocks/>
          </p:cNvSpPr>
          <p:nvPr/>
        </p:nvSpPr>
        <p:spPr>
          <a:xfrm>
            <a:off x="546476" y="707515"/>
            <a:ext cx="8927348" cy="6006321"/>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342744" marR="0" lvl="0" indent="-203106"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lnSpc>
                <a:spcPct val="100000"/>
              </a:lnSpc>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lnSpc>
                <a:spcPct val="100000"/>
              </a:lnSpc>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None/>
            </a:pPr>
            <a:endParaRPr lang="en-GB" sz="1600" dirty="0">
              <a:solidFill>
                <a:prstClr val="black"/>
              </a:solidFill>
              <a:ea typeface="+mn-ea"/>
              <a:cs typeface="+mn-cs"/>
            </a:endParaRPr>
          </a:p>
          <a:p>
            <a:pPr marL="0" indent="0">
              <a:buNone/>
            </a:pPr>
            <a:endParaRPr lang="en-GB" sz="1600" dirty="0">
              <a:solidFill>
                <a:srgbClr val="00B050"/>
              </a:solidFill>
            </a:endParaRPr>
          </a:p>
          <a:p>
            <a:pPr marL="0" indent="0">
              <a:buNone/>
            </a:pPr>
            <a:endParaRPr lang="en-GB" sz="1800" dirty="0">
              <a:solidFill>
                <a:srgbClr val="00B050"/>
              </a:solidFill>
              <a:ea typeface="+mn-ea"/>
            </a:endParaRPr>
          </a:p>
          <a:p>
            <a:pPr marL="0" indent="0">
              <a:buNone/>
            </a:pPr>
            <a:endParaRPr lang="en-GB" sz="2000" dirty="0">
              <a:solidFill>
                <a:prstClr val="black"/>
              </a:solidFill>
              <a:ea typeface="+mn-ea"/>
              <a:cs typeface="+mn-cs"/>
            </a:endParaRPr>
          </a:p>
        </p:txBody>
      </p:sp>
      <p:sp>
        <p:nvSpPr>
          <p:cNvPr id="10" name="Content Placeholder 2">
            <a:extLst>
              <a:ext uri="{FF2B5EF4-FFF2-40B4-BE49-F238E27FC236}">
                <a16:creationId xmlns:a16="http://schemas.microsoft.com/office/drawing/2014/main" id="{E1D8B5BB-95DB-45AD-BDAB-12E4CFDDCA64}"/>
              </a:ext>
            </a:extLst>
          </p:cNvPr>
          <p:cNvSpPr txBox="1">
            <a:spLocks/>
          </p:cNvSpPr>
          <p:nvPr/>
        </p:nvSpPr>
        <p:spPr>
          <a:xfrm>
            <a:off x="673409" y="914400"/>
            <a:ext cx="8740757" cy="6204736"/>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b="1" kern="1200">
                <a:solidFill>
                  <a:schemeClr val="tx1"/>
                </a:solidFill>
                <a:latin typeface="+mn-lt"/>
                <a:ea typeface="+mn-ea"/>
                <a:cs typeface="+mn-cs"/>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ysClr val="windowText" lastClr="000000"/>
              </a:buClr>
              <a:defRPr/>
            </a:pPr>
            <a:endParaRPr lang="en-GB" sz="1600" b="0" dirty="0"/>
          </a:p>
        </p:txBody>
      </p:sp>
      <p:sp>
        <p:nvSpPr>
          <p:cNvPr id="9" name="Rectangle: Top Corners Rounded 15">
            <a:extLst>
              <a:ext uri="{FF2B5EF4-FFF2-40B4-BE49-F238E27FC236}">
                <a16:creationId xmlns:a16="http://schemas.microsoft.com/office/drawing/2014/main" id="{89D8F173-959A-4FBA-B24A-D5F59E7538E0}"/>
              </a:ext>
            </a:extLst>
          </p:cNvPr>
          <p:cNvSpPr/>
          <p:nvPr/>
        </p:nvSpPr>
        <p:spPr>
          <a:xfrm rot="16200000">
            <a:off x="9102000" y="4761451"/>
            <a:ext cx="1249886" cy="330853"/>
          </a:xfrm>
          <a:prstGeom prst="round2Same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rPr>
              <a:t>Getting ready for an MHST</a:t>
            </a:r>
          </a:p>
        </p:txBody>
      </p:sp>
      <p:sp>
        <p:nvSpPr>
          <p:cNvPr id="11" name="Text Placeholder 2">
            <a:extLst>
              <a:ext uri="{FF2B5EF4-FFF2-40B4-BE49-F238E27FC236}">
                <a16:creationId xmlns:a16="http://schemas.microsoft.com/office/drawing/2014/main" id="{630903A1-CBB6-4412-9E20-FF86C06305DA}"/>
              </a:ext>
            </a:extLst>
          </p:cNvPr>
          <p:cNvSpPr>
            <a:spLocks noGrp="1"/>
          </p:cNvSpPr>
          <p:nvPr>
            <p:ph type="body" idx="1"/>
          </p:nvPr>
        </p:nvSpPr>
        <p:spPr>
          <a:xfrm>
            <a:off x="681038" y="995589"/>
            <a:ext cx="8894110" cy="5703782"/>
          </a:xfrm>
        </p:spPr>
        <p:txBody>
          <a:bodyPr/>
          <a:lstStyle/>
          <a:p>
            <a:pPr lvl="0">
              <a:spcBef>
                <a:spcPts val="0"/>
              </a:spcBef>
            </a:pPr>
            <a:r>
              <a:rPr lang="en-GB" sz="1300" b="1" dirty="0">
                <a:solidFill>
                  <a:schemeClr val="tx1"/>
                </a:solidFill>
                <a:highlight>
                  <a:srgbClr val="F9FBFD"/>
                </a:highlight>
                <a:hlinkClick r:id="rId5"/>
              </a:rPr>
              <a:t>Mental Health Awareness Training</a:t>
            </a:r>
            <a:r>
              <a:rPr lang="en-GB" sz="1300" b="1" dirty="0">
                <a:solidFill>
                  <a:schemeClr val="tx1"/>
                </a:solidFill>
                <a:highlight>
                  <a:srgbClr val="F9FBFD"/>
                </a:highlight>
              </a:rPr>
              <a:t> </a:t>
            </a:r>
            <a:r>
              <a:rPr lang="en-GB" sz="1300" dirty="0">
                <a:solidFill>
                  <a:schemeClr val="tx1"/>
                </a:solidFill>
                <a:highlight>
                  <a:srgbClr val="F9FBFD"/>
                </a:highlight>
              </a:rPr>
              <a:t>(see slide 3) for a member of staff from all state-funded secondary schools in England by March 2020.</a:t>
            </a:r>
            <a:r>
              <a:rPr lang="en-GB" sz="1300" dirty="0">
                <a:highlight>
                  <a:srgbClr val="F9FBFD"/>
                </a:highlight>
              </a:rPr>
              <a:t> </a:t>
            </a:r>
          </a:p>
          <a:p>
            <a:pPr marL="139638" lvl="0" indent="0">
              <a:spcBef>
                <a:spcPts val="0"/>
              </a:spcBef>
              <a:buNone/>
            </a:pPr>
            <a:endParaRPr lang="en-GB" sz="1300" dirty="0">
              <a:solidFill>
                <a:schemeClr val="tx1"/>
              </a:solidFill>
              <a:highlight>
                <a:srgbClr val="F9FBFD"/>
              </a:highlight>
            </a:endParaRPr>
          </a:p>
          <a:p>
            <a:pPr>
              <a:spcBef>
                <a:spcPts val="0"/>
              </a:spcBef>
            </a:pPr>
            <a:r>
              <a:rPr lang="en-GB" sz="1300" b="1" dirty="0">
                <a:highlight>
                  <a:srgbClr val="F9FBFD"/>
                </a:highlight>
                <a:hlinkClick r:id="rId6"/>
              </a:rPr>
              <a:t>Link Programme training </a:t>
            </a:r>
            <a:r>
              <a:rPr lang="en-GB" sz="1300" dirty="0">
                <a:highlight>
                  <a:srgbClr val="F9FBFD"/>
                </a:highlight>
              </a:rPr>
              <a:t>(see slides 10-11) is being rolled out from Autumn 2019 for </a:t>
            </a:r>
            <a:r>
              <a:rPr lang="en-GB" sz="1300" dirty="0">
                <a:solidFill>
                  <a:schemeClr val="tx1"/>
                </a:solidFill>
                <a:highlight>
                  <a:srgbClr val="F9FBFD"/>
                </a:highlight>
              </a:rPr>
              <a:t>all schools and colleges. </a:t>
            </a:r>
            <a:r>
              <a:rPr lang="en-GB" sz="1300" dirty="0">
                <a:highlight>
                  <a:srgbClr val="F9FBFD"/>
                </a:highlight>
              </a:rPr>
              <a:t>The Link programme is complementary to the work of Mental Health Support Teams (MHSTs), improving joint working between education and NHS children and young people’s mental health services, raising awareness of mental health concerns and improving referrals to specialist help when needed. It provides an opportunity to find out more about the support available to schools and colleges locally and to work with mental health colleagues to better join up their work. </a:t>
            </a:r>
          </a:p>
          <a:p>
            <a:pPr marL="139638" indent="0">
              <a:spcBef>
                <a:spcPts val="0"/>
              </a:spcBef>
              <a:buNone/>
            </a:pPr>
            <a:endParaRPr lang="en-GB" sz="1300" dirty="0">
              <a:highlight>
                <a:srgbClr val="F9FBFD"/>
              </a:highlight>
            </a:endParaRPr>
          </a:p>
          <a:p>
            <a:pPr marL="342900" indent="-342900" eaLnBrk="0" fontAlgn="base" hangingPunct="0">
              <a:spcBef>
                <a:spcPts val="0"/>
              </a:spcBef>
              <a:spcAft>
                <a:spcPct val="0"/>
              </a:spcAft>
              <a:buClrTx/>
              <a:buFont typeface="Arial" panose="020B0604020202020204" pitchFamily="34" charset="0"/>
              <a:buChar char="•"/>
            </a:pPr>
            <a:r>
              <a:rPr lang="en-GB" sz="1300" b="1" dirty="0">
                <a:highlight>
                  <a:srgbClr val="F9FBFD"/>
                </a:highlight>
                <a:hlinkClick r:id="rId7"/>
              </a:rPr>
              <a:t>Mental Health and Behaviour Guidance </a:t>
            </a:r>
            <a:r>
              <a:rPr lang="en-GB" sz="1300" dirty="0">
                <a:highlight>
                  <a:srgbClr val="F9FBFD"/>
                </a:highlight>
              </a:rPr>
              <a:t>which will help schools/colleges to identify pupils whose behaviour may be a result of an underlying mental health difficult</a:t>
            </a:r>
            <a:r>
              <a:rPr lang="en-GB" sz="1300" dirty="0">
                <a:solidFill>
                  <a:schemeClr val="tx1"/>
                </a:solidFill>
                <a:highlight>
                  <a:srgbClr val="F9FBFD"/>
                </a:highlight>
              </a:rPr>
              <a:t>y</a:t>
            </a:r>
            <a:r>
              <a:rPr lang="en-GB" sz="1300" dirty="0">
                <a:highlight>
                  <a:srgbClr val="F9FBFD"/>
                </a:highlight>
              </a:rPr>
              <a:t> and direct them towards information about how they can adapt their approaches to support these pupils with their individual needs, within the context of an approach that is based on clear expectation of behaviour.</a:t>
            </a:r>
          </a:p>
          <a:p>
            <a:pPr marL="0" indent="0" eaLnBrk="0" fontAlgn="base" hangingPunct="0">
              <a:spcBef>
                <a:spcPts val="0"/>
              </a:spcBef>
              <a:spcAft>
                <a:spcPct val="0"/>
              </a:spcAft>
              <a:buClrTx/>
              <a:buNone/>
            </a:pPr>
            <a:endParaRPr lang="en-GB" sz="1300" dirty="0">
              <a:highlight>
                <a:srgbClr val="F9FBFD"/>
              </a:highlight>
            </a:endParaRPr>
          </a:p>
          <a:p>
            <a:pPr marL="342900" indent="-342900" eaLnBrk="0" fontAlgn="base" hangingPunct="0">
              <a:spcBef>
                <a:spcPts val="0"/>
              </a:spcBef>
              <a:spcAft>
                <a:spcPct val="0"/>
              </a:spcAft>
              <a:buClrTx/>
              <a:buFont typeface="Arial" panose="020B0604020202020204" pitchFamily="34" charset="0"/>
              <a:buChar char="•"/>
            </a:pPr>
            <a:r>
              <a:rPr lang="en-GB" sz="1300" b="1" dirty="0">
                <a:highlight>
                  <a:srgbClr val="F9FBFD"/>
                </a:highlight>
                <a:hlinkClick r:id="rId8"/>
              </a:rPr>
              <a:t>Respectful schools </a:t>
            </a:r>
            <a:r>
              <a:rPr lang="en-GB" sz="1300" dirty="0">
                <a:highlight>
                  <a:srgbClr val="F9FBFD"/>
                </a:highlight>
              </a:rPr>
              <a:t>tool to support schools and colleges to develop a whole-school or college approach which promotes respect and discipline. This can </a:t>
            </a:r>
            <a:r>
              <a:rPr lang="en-GB" sz="1300" dirty="0">
                <a:solidFill>
                  <a:schemeClr val="tx1"/>
                </a:solidFill>
                <a:highlight>
                  <a:srgbClr val="F9FBFD"/>
                </a:highlight>
              </a:rPr>
              <a:t>help</a:t>
            </a:r>
            <a:r>
              <a:rPr lang="en-GB" sz="1300" dirty="0">
                <a:solidFill>
                  <a:srgbClr val="00B050"/>
                </a:solidFill>
                <a:highlight>
                  <a:srgbClr val="F9FBFD"/>
                </a:highlight>
              </a:rPr>
              <a:t> </a:t>
            </a:r>
            <a:r>
              <a:rPr lang="en-GB" sz="1300" dirty="0">
                <a:highlight>
                  <a:srgbClr val="F9FBFD"/>
                </a:highlight>
              </a:rPr>
              <a:t>combat bullying, harassment and prejudice of any kind.</a:t>
            </a:r>
          </a:p>
          <a:p>
            <a:pPr marL="0" indent="0" eaLnBrk="0" fontAlgn="base" hangingPunct="0">
              <a:spcBef>
                <a:spcPts val="0"/>
              </a:spcBef>
              <a:spcAft>
                <a:spcPct val="0"/>
              </a:spcAft>
              <a:buClrTx/>
              <a:buNone/>
            </a:pPr>
            <a:endParaRPr lang="en-GB" sz="1300" b="1" dirty="0">
              <a:highlight>
                <a:srgbClr val="F9FBFD"/>
              </a:highlight>
            </a:endParaRPr>
          </a:p>
          <a:p>
            <a:pPr marL="342900" indent="-342900" eaLnBrk="0" fontAlgn="base" hangingPunct="0">
              <a:spcBef>
                <a:spcPts val="0"/>
              </a:spcBef>
              <a:spcAft>
                <a:spcPct val="0"/>
              </a:spcAft>
              <a:buClrTx/>
              <a:buFont typeface="Arial" panose="020B0604020202020204" pitchFamily="34" charset="0"/>
              <a:buChar char="•"/>
            </a:pPr>
            <a:r>
              <a:rPr lang="en-GB" sz="1300" b="1" dirty="0">
                <a:highlight>
                  <a:srgbClr val="F9FBFD"/>
                </a:highlight>
                <a:hlinkClick r:id="rId9"/>
              </a:rPr>
              <a:t>Guidance on effective school-based counselling</a:t>
            </a:r>
            <a:r>
              <a:rPr lang="en-GB" sz="1300" b="1" dirty="0">
                <a:highlight>
                  <a:srgbClr val="F9FBFD"/>
                </a:highlight>
              </a:rPr>
              <a:t>  </a:t>
            </a:r>
            <a:r>
              <a:rPr lang="en-GB" sz="1300" dirty="0">
                <a:highlight>
                  <a:srgbClr val="F9FBFD"/>
                </a:highlight>
              </a:rPr>
              <a:t>this provides settings with practical, evidence-based advice, informed by schools or colleges and counselling experts, on how to delivery high quality school or college-based counselling, which can be an important complement to what MHSTs provide. </a:t>
            </a:r>
          </a:p>
          <a:p>
            <a:pPr marL="0" indent="0" eaLnBrk="0" fontAlgn="base" hangingPunct="0">
              <a:spcBef>
                <a:spcPts val="0"/>
              </a:spcBef>
              <a:spcAft>
                <a:spcPct val="0"/>
              </a:spcAft>
              <a:buClrTx/>
              <a:buNone/>
            </a:pPr>
            <a:endParaRPr lang="en-GB" sz="1300" dirty="0">
              <a:highlight>
                <a:srgbClr val="F9FBFD"/>
              </a:highlight>
            </a:endParaRPr>
          </a:p>
          <a:p>
            <a:pPr marL="342900" indent="-342900" eaLnBrk="0" fontAlgn="base" hangingPunct="0">
              <a:spcBef>
                <a:spcPts val="0"/>
              </a:spcBef>
              <a:spcAft>
                <a:spcPct val="0"/>
              </a:spcAft>
              <a:buClrTx/>
              <a:buFont typeface="Arial" panose="020B0604020202020204" pitchFamily="34" charset="0"/>
              <a:buChar char="•"/>
            </a:pPr>
            <a:r>
              <a:rPr lang="en-GB" sz="1300" dirty="0">
                <a:solidFill>
                  <a:srgbClr val="000000"/>
                </a:solidFill>
                <a:highlight>
                  <a:srgbClr val="F9FBFD"/>
                </a:highlight>
              </a:rPr>
              <a:t>The </a:t>
            </a:r>
            <a:r>
              <a:rPr lang="en-GB" sz="1300" b="1" u="sng" dirty="0">
                <a:solidFill>
                  <a:srgbClr val="0000FF"/>
                </a:solidFill>
                <a:highlight>
                  <a:srgbClr val="F9FBFD"/>
                </a:highlight>
              </a:rPr>
              <a:t>RSHE Hub </a:t>
            </a:r>
            <a:r>
              <a:rPr lang="en-GB" sz="1300" kern="1200" dirty="0">
                <a:highlight>
                  <a:srgbClr val="F9FBFD"/>
                </a:highlight>
              </a:rPr>
              <a:t>will be available on gov.uk from April 2020. </a:t>
            </a:r>
            <a:r>
              <a:rPr lang="en-GB" sz="1300" dirty="0">
                <a:highlight>
                  <a:srgbClr val="F9FBFD"/>
                </a:highlight>
              </a:rPr>
              <a:t>This will host training materials for teachers, including how to implement the new RSHE curriculum, online training materials for teachers, signposting to quality-assured resources and good practice case studies.</a:t>
            </a:r>
          </a:p>
          <a:p>
            <a:pPr marL="342900" indent="-342900" eaLnBrk="0" fontAlgn="base" hangingPunct="0">
              <a:spcBef>
                <a:spcPts val="0"/>
              </a:spcBef>
              <a:spcAft>
                <a:spcPct val="0"/>
              </a:spcAft>
              <a:buClrTx/>
              <a:buFont typeface="Arial" panose="020B0604020202020204" pitchFamily="34" charset="0"/>
              <a:buChar char="•"/>
            </a:pPr>
            <a:endParaRPr lang="en-GB" sz="1300" dirty="0">
              <a:highlight>
                <a:srgbClr val="F9FBFD"/>
              </a:highlight>
            </a:endParaRPr>
          </a:p>
          <a:p>
            <a:pPr marL="342900" indent="-342900" eaLnBrk="0" fontAlgn="base" hangingPunct="0">
              <a:spcBef>
                <a:spcPts val="0"/>
              </a:spcBef>
              <a:spcAft>
                <a:spcPct val="0"/>
              </a:spcAft>
              <a:buClrTx/>
              <a:buFont typeface="Arial" panose="020B0604020202020204" pitchFamily="34" charset="0"/>
              <a:buChar char="•"/>
            </a:pPr>
            <a:r>
              <a:rPr lang="en-GB" sz="1300" b="1" dirty="0">
                <a:solidFill>
                  <a:srgbClr val="0000FF"/>
                </a:solidFill>
                <a:highlight>
                  <a:srgbClr val="F9FBFD"/>
                </a:highlight>
                <a:hlinkClick r:id="rId10">
                  <a:extLst>
                    <a:ext uri="{A12FA001-AC4F-418D-AE19-62706E023703}">
                      <ahyp:hlinkClr xmlns:ahyp="http://schemas.microsoft.com/office/drawing/2018/hyperlinkcolor" val="tx"/>
                    </a:ext>
                  </a:extLst>
                </a:hlinkClick>
              </a:rPr>
              <a:t>Chief Medical Officers</a:t>
            </a:r>
            <a:r>
              <a:rPr lang="en-GB" sz="1300" b="1" kern="1200" dirty="0">
                <a:solidFill>
                  <a:srgbClr val="0000FF"/>
                </a:solidFill>
                <a:highlight>
                  <a:srgbClr val="F9FBFD"/>
                </a:highlight>
                <a:hlinkClick r:id="rId10">
                  <a:extLst>
                    <a:ext uri="{A12FA001-AC4F-418D-AE19-62706E023703}">
                      <ahyp:hlinkClr xmlns:ahyp="http://schemas.microsoft.com/office/drawing/2018/hyperlinkcolor" val="tx"/>
                    </a:ext>
                  </a:extLst>
                </a:hlinkClick>
              </a:rPr>
              <a:t>’ advice on screen and social media use</a:t>
            </a:r>
            <a:r>
              <a:rPr lang="en-GB" sz="1300" b="1" kern="1200" dirty="0">
                <a:highlight>
                  <a:srgbClr val="F9FBFD"/>
                </a:highlight>
              </a:rPr>
              <a:t>.</a:t>
            </a:r>
          </a:p>
          <a:p>
            <a:pPr marL="0" indent="0" eaLnBrk="0" fontAlgn="base" hangingPunct="0">
              <a:spcBef>
                <a:spcPts val="0"/>
              </a:spcBef>
              <a:spcAft>
                <a:spcPct val="0"/>
              </a:spcAft>
              <a:buClrTx/>
              <a:buNone/>
            </a:pPr>
            <a:endParaRPr lang="en-GB" sz="1400" b="1" kern="1200" dirty="0">
              <a:highlight>
                <a:srgbClr val="F9FBFD"/>
              </a:highlight>
            </a:endParaRPr>
          </a:p>
          <a:p>
            <a:pPr marL="139638" indent="0">
              <a:buNone/>
            </a:pPr>
            <a:endParaRPr lang="en-GB" dirty="0">
              <a:highlight>
                <a:srgbClr val="F9FBFD"/>
              </a:highlight>
            </a:endParaRPr>
          </a:p>
          <a:p>
            <a:pPr marL="342900" indent="-342900" eaLnBrk="0" fontAlgn="base" hangingPunct="0">
              <a:lnSpc>
                <a:spcPct val="114000"/>
              </a:lnSpc>
              <a:spcAft>
                <a:spcPct val="0"/>
              </a:spcAft>
              <a:buClrTx/>
              <a:buFont typeface="Arial" panose="020B0604020202020204" pitchFamily="34" charset="0"/>
              <a:buChar char="•"/>
            </a:pPr>
            <a:endParaRPr lang="en-GB" sz="1500" b="1" dirty="0">
              <a:highlight>
                <a:srgbClr val="F9FBFD"/>
              </a:highlight>
            </a:endParaRPr>
          </a:p>
          <a:p>
            <a:pPr marL="0" lvl="0" indent="0" defTabSz="914400">
              <a:lnSpc>
                <a:spcPct val="120000"/>
              </a:lnSpc>
              <a:spcAft>
                <a:spcPts val="600"/>
              </a:spcAft>
              <a:buClr>
                <a:srgbClr val="1F497D"/>
              </a:buClr>
              <a:buNone/>
              <a:defRPr/>
            </a:pPr>
            <a:endParaRPr lang="en-GB" sz="1000" dirty="0">
              <a:solidFill>
                <a:sysClr val="windowText" lastClr="000000"/>
              </a:solidFill>
              <a:highlight>
                <a:srgbClr val="FFFF00"/>
              </a:highlight>
              <a:ea typeface="Calibri" panose="020F0502020204030204" pitchFamily="34" charset="0"/>
              <a:cs typeface="Times New Roman" panose="02020603050405020304" pitchFamily="18" charset="0"/>
            </a:endParaRPr>
          </a:p>
          <a:p>
            <a:pPr marL="342900" lvl="0" indent="-342900" defTabSz="914400">
              <a:lnSpc>
                <a:spcPct val="120000"/>
              </a:lnSpc>
              <a:spcAft>
                <a:spcPts val="600"/>
              </a:spcAft>
              <a:buClr>
                <a:srgbClr val="1F497D"/>
              </a:buClr>
              <a:buFont typeface="Wingdings" panose="05000000000000000000" pitchFamily="2" charset="2"/>
              <a:buChar char="q"/>
              <a:defRPr/>
            </a:pPr>
            <a:endParaRPr lang="en-GB" sz="1200" dirty="0">
              <a:solidFill>
                <a:sysClr val="windowText" lastClr="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3452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D01A4-6486-4904-ACAF-E47514544DE4}"/>
              </a:ext>
            </a:extLst>
          </p:cNvPr>
          <p:cNvSpPr>
            <a:spLocks noGrp="1"/>
          </p:cNvSpPr>
          <p:nvPr>
            <p:ph type="title"/>
          </p:nvPr>
        </p:nvSpPr>
        <p:spPr>
          <a:xfrm>
            <a:off x="611674" y="556679"/>
            <a:ext cx="8854346" cy="2722163"/>
          </a:xfrm>
          <a:ln>
            <a:noFill/>
          </a:ln>
        </p:spPr>
        <p:txBody>
          <a:bodyPr/>
          <a:lstStyle/>
          <a:p>
            <a:pPr>
              <a:lnSpc>
                <a:spcPct val="120000"/>
              </a:lnSpc>
              <a:spcAft>
                <a:spcPts val="600"/>
              </a:spcAft>
            </a:pPr>
            <a:r>
              <a:rPr lang="en-GB" sz="1600" dirty="0">
                <a:solidFill>
                  <a:schemeClr val="tx1"/>
                </a:solidFill>
              </a:rPr>
              <a:t>Welcome, and thank you for taking an important step to promote and support good mental health in your organisation. You are one of the first schools or colleges nationally to be signing up to work with a Mental Health Support Team (MHST). Once recruited, trained and fully operational, your MHST will help you to improve your approach to children and young people’s mental health, providing additional capacity and supplementing the support that is available from specialist NHS services. </a:t>
            </a:r>
            <a:br>
              <a:rPr lang="en-GB" sz="1600" dirty="0">
                <a:solidFill>
                  <a:schemeClr val="tx1"/>
                </a:solidFill>
              </a:rPr>
            </a:br>
            <a:br>
              <a:rPr lang="en-GB" sz="1600" dirty="0">
                <a:solidFill>
                  <a:schemeClr val="tx1"/>
                </a:solidFill>
              </a:rPr>
            </a:br>
            <a:r>
              <a:rPr lang="en-GB" sz="1600" dirty="0"/>
              <a:t>This pack is provided to help you get ready to work with a MHST</a:t>
            </a:r>
            <a:r>
              <a:rPr lang="en-GB" sz="1600" dirty="0">
                <a:solidFill>
                  <a:schemeClr val="tx1"/>
                </a:solidFill>
              </a:rPr>
              <a:t> and includes information to help develop your wider approa</a:t>
            </a:r>
            <a:r>
              <a:rPr lang="en-GB" sz="1600" dirty="0"/>
              <a:t>ch to promoting</a:t>
            </a:r>
            <a:r>
              <a:rPr lang="en-GB" sz="1600" dirty="0">
                <a:solidFill>
                  <a:srgbClr val="FF0000"/>
                </a:solidFill>
              </a:rPr>
              <a:t> </a:t>
            </a:r>
            <a:r>
              <a:rPr lang="en-GB" sz="1600" dirty="0">
                <a:solidFill>
                  <a:schemeClr val="tx1"/>
                </a:solidFill>
              </a:rPr>
              <a:t>and supporting good </a:t>
            </a:r>
            <a:r>
              <a:rPr lang="en-GB" sz="1600" dirty="0"/>
              <a:t>mental health.</a:t>
            </a:r>
            <a:br>
              <a:rPr lang="en-GB" sz="1800" dirty="0"/>
            </a:br>
            <a:br>
              <a:rPr lang="en-GB" sz="1800" dirty="0"/>
            </a:br>
            <a:r>
              <a:rPr lang="en-GB" sz="1800" dirty="0">
                <a:solidFill>
                  <a:schemeClr val="tx1"/>
                </a:solidFill>
              </a:rPr>
              <a:t>● </a:t>
            </a:r>
            <a:r>
              <a:rPr lang="en-GB" sz="1600" b="1" dirty="0">
                <a:solidFill>
                  <a:schemeClr val="tx1"/>
                </a:solidFill>
              </a:rPr>
              <a:t>Context (slides 3-4): </a:t>
            </a:r>
            <a:r>
              <a:rPr lang="en-US" sz="1600" dirty="0">
                <a:solidFill>
                  <a:schemeClr val="tx1"/>
                </a:solidFill>
              </a:rPr>
              <a:t>summary of the commitments </a:t>
            </a:r>
            <a:r>
              <a:rPr lang="en-GB" sz="1600" dirty="0">
                <a:solidFill>
                  <a:schemeClr val="tx1"/>
                </a:solidFill>
              </a:rPr>
              <a:t>made in the Green Paper and NHS Long Term Plan to support children and young people’s mental health.</a:t>
            </a:r>
            <a:br>
              <a:rPr lang="en-GB" sz="1600" b="1" dirty="0">
                <a:solidFill>
                  <a:schemeClr val="tx1"/>
                </a:solidFill>
              </a:rPr>
            </a:br>
            <a:r>
              <a:rPr lang="en-GB" sz="1600" dirty="0">
                <a:solidFill>
                  <a:schemeClr val="tx1"/>
                </a:solidFill>
              </a:rPr>
              <a:t>● </a:t>
            </a:r>
            <a:r>
              <a:rPr lang="en-GB" sz="1600" b="1" dirty="0">
                <a:solidFill>
                  <a:schemeClr val="tx1"/>
                </a:solidFill>
              </a:rPr>
              <a:t>Components (slides 5-13): </a:t>
            </a:r>
            <a:r>
              <a:rPr lang="en-GB" sz="1600" dirty="0">
                <a:solidFill>
                  <a:schemeClr val="tx1"/>
                </a:solidFill>
              </a:rPr>
              <a:t>further information on MHSTs, senior mental health leads in schools and colleges, and the Link Programme. </a:t>
            </a:r>
            <a:br>
              <a:rPr lang="en-GB" sz="1600" dirty="0">
                <a:solidFill>
                  <a:schemeClr val="tx1"/>
                </a:solidFill>
              </a:rPr>
            </a:br>
            <a:r>
              <a:rPr lang="en-GB" sz="1600" dirty="0">
                <a:solidFill>
                  <a:schemeClr val="tx1"/>
                </a:solidFill>
              </a:rPr>
              <a:t>● </a:t>
            </a:r>
            <a:r>
              <a:rPr lang="en-GB" sz="1600" b="1" dirty="0">
                <a:solidFill>
                  <a:schemeClr val="tx1"/>
                </a:solidFill>
              </a:rPr>
              <a:t>Whole School or College Approach (slides 14-15): </a:t>
            </a:r>
            <a:r>
              <a:rPr lang="en-GB" sz="1600" dirty="0">
                <a:solidFill>
                  <a:schemeClr val="tx1"/>
                </a:solidFill>
              </a:rPr>
              <a:t>a summary of the Public Health England model, and potential school and college actions to support good mental health and wellbeing. </a:t>
            </a:r>
            <a:br>
              <a:rPr lang="en-GB" sz="1600" dirty="0">
                <a:solidFill>
                  <a:schemeClr val="tx1"/>
                </a:solidFill>
              </a:rPr>
            </a:br>
            <a:r>
              <a:rPr lang="en-GB" sz="1600" dirty="0">
                <a:solidFill>
                  <a:schemeClr val="tx1"/>
                </a:solidFill>
              </a:rPr>
              <a:t>● </a:t>
            </a:r>
            <a:r>
              <a:rPr lang="en-GB" sz="1600" b="1" dirty="0">
                <a:solidFill>
                  <a:schemeClr val="tx1"/>
                </a:solidFill>
              </a:rPr>
              <a:t>Getting ready for an MHST (slides 16-20): </a:t>
            </a:r>
            <a:r>
              <a:rPr lang="en-GB" sz="1600" dirty="0">
                <a:solidFill>
                  <a:schemeClr val="tx1"/>
                </a:solidFill>
              </a:rPr>
              <a:t>information on what next, and where to go for support as you prepare to work with a MHST.</a:t>
            </a:r>
            <a:br>
              <a:rPr lang="en-GB" sz="1600" dirty="0">
                <a:solidFill>
                  <a:schemeClr val="tx1"/>
                </a:solidFill>
              </a:rPr>
            </a:br>
            <a:r>
              <a:rPr lang="en-GB" sz="1600" dirty="0">
                <a:solidFill>
                  <a:schemeClr val="tx1"/>
                </a:solidFill>
              </a:rPr>
              <a:t>● </a:t>
            </a:r>
            <a:r>
              <a:rPr lang="en-GB" sz="1600" b="1" dirty="0">
                <a:solidFill>
                  <a:schemeClr val="tx1"/>
                </a:solidFill>
              </a:rPr>
              <a:t>Annex (slides 21-29): </a:t>
            </a:r>
            <a:r>
              <a:rPr lang="en-GB" sz="1600" dirty="0">
                <a:solidFill>
                  <a:schemeClr val="tx1"/>
                </a:solidFill>
              </a:rPr>
              <a:t>further detail to help you prepare. </a:t>
            </a:r>
            <a:br>
              <a:rPr lang="en-GB" sz="1600" dirty="0"/>
            </a:br>
            <a:endParaRPr lang="en-GB" sz="1600" dirty="0"/>
          </a:p>
        </p:txBody>
      </p:sp>
      <p:grpSp>
        <p:nvGrpSpPr>
          <p:cNvPr id="8" name="Group 7">
            <a:extLst>
              <a:ext uri="{FF2B5EF4-FFF2-40B4-BE49-F238E27FC236}">
                <a16:creationId xmlns:a16="http://schemas.microsoft.com/office/drawing/2014/main" id="{43F8CD36-4BF5-4DB7-A9A0-EB0537FBB271}"/>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033A51CA-B36F-45B7-8C4A-1E44578EFCCC}"/>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457F2710-8F72-46DD-874A-CAF0713BFFFD}"/>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12" name="Title 1">
            <a:extLst>
              <a:ext uri="{FF2B5EF4-FFF2-40B4-BE49-F238E27FC236}">
                <a16:creationId xmlns:a16="http://schemas.microsoft.com/office/drawing/2014/main" id="{7FDA226E-D5D8-45F9-9A6D-C40C32B60430}"/>
              </a:ext>
            </a:extLst>
          </p:cNvPr>
          <p:cNvSpPr txBox="1">
            <a:spLocks/>
          </p:cNvSpPr>
          <p:nvPr/>
        </p:nvSpPr>
        <p:spPr>
          <a:xfrm>
            <a:off x="613386" y="28282"/>
            <a:ext cx="9656135" cy="380823"/>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pPr defTabSz="914400"/>
            <a:r>
              <a:rPr lang="en-GB" sz="2400" b="1" kern="0" dirty="0">
                <a:solidFill>
                  <a:schemeClr val="bg2"/>
                </a:solidFill>
              </a:rPr>
              <a:t>Introduction and contents</a:t>
            </a:r>
          </a:p>
        </p:txBody>
      </p:sp>
      <p:sp>
        <p:nvSpPr>
          <p:cNvPr id="18" name="Rectangle: Top Corners Rounded 17">
            <a:extLst>
              <a:ext uri="{FF2B5EF4-FFF2-40B4-BE49-F238E27FC236}">
                <a16:creationId xmlns:a16="http://schemas.microsoft.com/office/drawing/2014/main" id="{58A81D73-9EDC-4EF9-A24D-ABA63FA9213E}"/>
              </a:ext>
            </a:extLst>
          </p:cNvPr>
          <p:cNvSpPr/>
          <p:nvPr/>
        </p:nvSpPr>
        <p:spPr>
          <a:xfrm rot="16200000">
            <a:off x="9099335" y="909109"/>
            <a:ext cx="1249889" cy="300776"/>
          </a:xfrm>
          <a:prstGeom prst="round2Same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70C0"/>
                </a:solidFill>
              </a:rPr>
              <a:t>Contents</a:t>
            </a:r>
          </a:p>
        </p:txBody>
      </p:sp>
      <p:sp>
        <p:nvSpPr>
          <p:cNvPr id="21" name="Rectangle: Top Corners Rounded 20">
            <a:extLst>
              <a:ext uri="{FF2B5EF4-FFF2-40B4-BE49-F238E27FC236}">
                <a16:creationId xmlns:a16="http://schemas.microsoft.com/office/drawing/2014/main" id="{E0D34789-089B-4C16-A707-49778FF185DA}"/>
              </a:ext>
            </a:extLst>
          </p:cNvPr>
          <p:cNvSpPr/>
          <p:nvPr/>
        </p:nvSpPr>
        <p:spPr>
          <a:xfrm rot="16200000">
            <a:off x="9101416" y="6045409"/>
            <a:ext cx="1249884" cy="330854"/>
          </a:xfrm>
          <a:prstGeom prst="round2Same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Annex</a:t>
            </a:r>
          </a:p>
        </p:txBody>
      </p:sp>
      <p:sp>
        <p:nvSpPr>
          <p:cNvPr id="22" name="Rectangle: Top Corners Rounded 21">
            <a:extLst>
              <a:ext uri="{FF2B5EF4-FFF2-40B4-BE49-F238E27FC236}">
                <a16:creationId xmlns:a16="http://schemas.microsoft.com/office/drawing/2014/main" id="{E5F2D601-F6E2-4269-A08E-DDF946619EEA}"/>
              </a:ext>
            </a:extLst>
          </p:cNvPr>
          <p:cNvSpPr/>
          <p:nvPr/>
        </p:nvSpPr>
        <p:spPr>
          <a:xfrm rot="16200000">
            <a:off x="9099336" y="3469339"/>
            <a:ext cx="1249887" cy="330854"/>
          </a:xfrm>
          <a:prstGeom prst="round2Same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70C0"/>
                </a:solidFill>
              </a:rPr>
              <a:t>Components</a:t>
            </a:r>
          </a:p>
        </p:txBody>
      </p:sp>
      <p:sp>
        <p:nvSpPr>
          <p:cNvPr id="23" name="Rectangle: Top Corners Rounded 22">
            <a:extLst>
              <a:ext uri="{FF2B5EF4-FFF2-40B4-BE49-F238E27FC236}">
                <a16:creationId xmlns:a16="http://schemas.microsoft.com/office/drawing/2014/main" id="{C5641141-330D-42FD-967A-3388364AB12F}"/>
              </a:ext>
            </a:extLst>
          </p:cNvPr>
          <p:cNvSpPr/>
          <p:nvPr/>
        </p:nvSpPr>
        <p:spPr>
          <a:xfrm rot="16200000">
            <a:off x="9101997" y="4761451"/>
            <a:ext cx="1249886" cy="330853"/>
          </a:xfrm>
          <a:prstGeom prst="round2Same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70C0"/>
                </a:solidFill>
              </a:rPr>
              <a:t>Checklist</a:t>
            </a:r>
          </a:p>
        </p:txBody>
      </p:sp>
      <p:sp>
        <p:nvSpPr>
          <p:cNvPr id="24" name="Rectangle: Top Corners Rounded 23">
            <a:extLst>
              <a:ext uri="{FF2B5EF4-FFF2-40B4-BE49-F238E27FC236}">
                <a16:creationId xmlns:a16="http://schemas.microsoft.com/office/drawing/2014/main" id="{8A265BDD-EF6E-4EA4-9963-6C0268AD97CA}"/>
              </a:ext>
            </a:extLst>
          </p:cNvPr>
          <p:cNvSpPr/>
          <p:nvPr/>
        </p:nvSpPr>
        <p:spPr>
          <a:xfrm rot="16200000">
            <a:off x="9104078" y="2179337"/>
            <a:ext cx="1249885" cy="330853"/>
          </a:xfrm>
          <a:prstGeom prst="round2Same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70C0"/>
                </a:solidFill>
              </a:rPr>
              <a:t>Context</a:t>
            </a:r>
          </a:p>
        </p:txBody>
      </p:sp>
      <p:sp>
        <p:nvSpPr>
          <p:cNvPr id="26" name="Rectangle: Top Corners Rounded 25">
            <a:extLst>
              <a:ext uri="{FF2B5EF4-FFF2-40B4-BE49-F238E27FC236}">
                <a16:creationId xmlns:a16="http://schemas.microsoft.com/office/drawing/2014/main" id="{1E6FE844-FDE2-4699-B2BB-F3560E526160}"/>
              </a:ext>
            </a:extLst>
          </p:cNvPr>
          <p:cNvSpPr/>
          <p:nvPr/>
        </p:nvSpPr>
        <p:spPr>
          <a:xfrm rot="16200000">
            <a:off x="9099336" y="909109"/>
            <a:ext cx="1249889" cy="300776"/>
          </a:xfrm>
          <a:prstGeom prst="round2Same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70C0"/>
                </a:solidFill>
              </a:rPr>
              <a:t>Contents</a:t>
            </a:r>
          </a:p>
        </p:txBody>
      </p:sp>
      <p:sp>
        <p:nvSpPr>
          <p:cNvPr id="27" name="Rectangle: Top Corners Rounded 26">
            <a:extLst>
              <a:ext uri="{FF2B5EF4-FFF2-40B4-BE49-F238E27FC236}">
                <a16:creationId xmlns:a16="http://schemas.microsoft.com/office/drawing/2014/main" id="{F12D4EBC-D5BB-4D93-85FE-F9C42AB82AA7}"/>
              </a:ext>
            </a:extLst>
          </p:cNvPr>
          <p:cNvSpPr/>
          <p:nvPr/>
        </p:nvSpPr>
        <p:spPr>
          <a:xfrm rot="16200000">
            <a:off x="9104079" y="2179337"/>
            <a:ext cx="1249885" cy="330853"/>
          </a:xfrm>
          <a:prstGeom prst="round2Same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70C0"/>
                </a:solidFill>
              </a:rPr>
              <a:t>Context</a:t>
            </a:r>
          </a:p>
        </p:txBody>
      </p:sp>
      <p:sp>
        <p:nvSpPr>
          <p:cNvPr id="28" name="Rectangle: Top Corners Rounded 27">
            <a:extLst>
              <a:ext uri="{FF2B5EF4-FFF2-40B4-BE49-F238E27FC236}">
                <a16:creationId xmlns:a16="http://schemas.microsoft.com/office/drawing/2014/main" id="{922442A8-E2FA-44B6-8844-54F7AD1FD957}"/>
              </a:ext>
            </a:extLst>
          </p:cNvPr>
          <p:cNvSpPr/>
          <p:nvPr/>
        </p:nvSpPr>
        <p:spPr>
          <a:xfrm rot="16200000">
            <a:off x="9099337" y="3469339"/>
            <a:ext cx="1249887" cy="330854"/>
          </a:xfrm>
          <a:prstGeom prst="round2Same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Components</a:t>
            </a:r>
          </a:p>
        </p:txBody>
      </p:sp>
      <p:sp>
        <p:nvSpPr>
          <p:cNvPr id="29" name="Rectangle: Top Corners Rounded 28">
            <a:extLst>
              <a:ext uri="{FF2B5EF4-FFF2-40B4-BE49-F238E27FC236}">
                <a16:creationId xmlns:a16="http://schemas.microsoft.com/office/drawing/2014/main" id="{FAAC0C13-5FCA-4B6C-AF32-B3325EF0F93F}"/>
              </a:ext>
            </a:extLst>
          </p:cNvPr>
          <p:cNvSpPr/>
          <p:nvPr/>
        </p:nvSpPr>
        <p:spPr>
          <a:xfrm rot="16200000">
            <a:off x="9101998" y="4761451"/>
            <a:ext cx="1249886" cy="330853"/>
          </a:xfrm>
          <a:prstGeom prst="round2Same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Checklist</a:t>
            </a:r>
          </a:p>
        </p:txBody>
      </p:sp>
      <p:sp>
        <p:nvSpPr>
          <p:cNvPr id="30" name="Rectangle: Top Corners Rounded 29">
            <a:extLst>
              <a:ext uri="{FF2B5EF4-FFF2-40B4-BE49-F238E27FC236}">
                <a16:creationId xmlns:a16="http://schemas.microsoft.com/office/drawing/2014/main" id="{5F364E6E-47D6-4E43-8A18-249962ACD0EF}"/>
              </a:ext>
            </a:extLst>
          </p:cNvPr>
          <p:cNvSpPr/>
          <p:nvPr/>
        </p:nvSpPr>
        <p:spPr>
          <a:xfrm rot="16200000">
            <a:off x="9108813" y="909109"/>
            <a:ext cx="1249889" cy="300776"/>
          </a:xfrm>
          <a:prstGeom prst="round2Same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104675"/>
                </a:solidFill>
              </a:rPr>
              <a:t>Contents</a:t>
            </a:r>
          </a:p>
        </p:txBody>
      </p:sp>
      <p:sp>
        <p:nvSpPr>
          <p:cNvPr id="31" name="Rectangle: Top Corners Rounded 30">
            <a:extLst>
              <a:ext uri="{FF2B5EF4-FFF2-40B4-BE49-F238E27FC236}">
                <a16:creationId xmlns:a16="http://schemas.microsoft.com/office/drawing/2014/main" id="{F8A55A3C-4347-4C48-85A7-161C3E41FD1F}"/>
              </a:ext>
            </a:extLst>
          </p:cNvPr>
          <p:cNvSpPr/>
          <p:nvPr/>
        </p:nvSpPr>
        <p:spPr>
          <a:xfrm rot="16200000">
            <a:off x="9104080" y="2179337"/>
            <a:ext cx="1249885" cy="330853"/>
          </a:xfrm>
          <a:prstGeom prst="round2Same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Context</a:t>
            </a:r>
          </a:p>
        </p:txBody>
      </p:sp>
      <p:sp>
        <p:nvSpPr>
          <p:cNvPr id="32" name="Rectangle: Top Corners Rounded 31">
            <a:extLst>
              <a:ext uri="{FF2B5EF4-FFF2-40B4-BE49-F238E27FC236}">
                <a16:creationId xmlns:a16="http://schemas.microsoft.com/office/drawing/2014/main" id="{EF74953C-8B58-4866-ABBB-CBC60DB05AA7}"/>
              </a:ext>
            </a:extLst>
          </p:cNvPr>
          <p:cNvSpPr/>
          <p:nvPr/>
        </p:nvSpPr>
        <p:spPr>
          <a:xfrm rot="16200000">
            <a:off x="9099338" y="3469339"/>
            <a:ext cx="1249887" cy="330854"/>
          </a:xfrm>
          <a:prstGeom prst="round2Same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Components</a:t>
            </a:r>
          </a:p>
        </p:txBody>
      </p:sp>
      <p:sp>
        <p:nvSpPr>
          <p:cNvPr id="33" name="Rectangle: Top Corners Rounded 32">
            <a:extLst>
              <a:ext uri="{FF2B5EF4-FFF2-40B4-BE49-F238E27FC236}">
                <a16:creationId xmlns:a16="http://schemas.microsoft.com/office/drawing/2014/main" id="{0F98564B-C1EE-430A-A5B7-D8A6974205F2}"/>
              </a:ext>
            </a:extLst>
          </p:cNvPr>
          <p:cNvSpPr/>
          <p:nvPr/>
        </p:nvSpPr>
        <p:spPr>
          <a:xfrm rot="16200000">
            <a:off x="9104081" y="2179337"/>
            <a:ext cx="1249885" cy="330853"/>
          </a:xfrm>
          <a:prstGeom prst="round2Same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Context</a:t>
            </a:r>
          </a:p>
        </p:txBody>
      </p:sp>
      <p:sp>
        <p:nvSpPr>
          <p:cNvPr id="34" name="Rectangle: Top Corners Rounded 33">
            <a:extLst>
              <a:ext uri="{FF2B5EF4-FFF2-40B4-BE49-F238E27FC236}">
                <a16:creationId xmlns:a16="http://schemas.microsoft.com/office/drawing/2014/main" id="{00520951-2D7A-4634-B753-E510FD7FDCFB}"/>
              </a:ext>
            </a:extLst>
          </p:cNvPr>
          <p:cNvSpPr/>
          <p:nvPr/>
        </p:nvSpPr>
        <p:spPr>
          <a:xfrm rot="16200000">
            <a:off x="9101416" y="6054884"/>
            <a:ext cx="1249884" cy="330854"/>
          </a:xfrm>
          <a:prstGeom prst="round2Same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Annex</a:t>
            </a:r>
          </a:p>
        </p:txBody>
      </p:sp>
      <p:sp>
        <p:nvSpPr>
          <p:cNvPr id="35" name="Rectangle: Top Corners Rounded 34">
            <a:extLst>
              <a:ext uri="{FF2B5EF4-FFF2-40B4-BE49-F238E27FC236}">
                <a16:creationId xmlns:a16="http://schemas.microsoft.com/office/drawing/2014/main" id="{24C23F4C-DF35-4D6C-B1DF-18F826AD29B1}"/>
              </a:ext>
            </a:extLst>
          </p:cNvPr>
          <p:cNvSpPr/>
          <p:nvPr/>
        </p:nvSpPr>
        <p:spPr>
          <a:xfrm rot="16200000">
            <a:off x="9101998" y="4770926"/>
            <a:ext cx="1249886" cy="330853"/>
          </a:xfrm>
          <a:prstGeom prst="round2Same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Getting ready for an MHST</a:t>
            </a:r>
          </a:p>
        </p:txBody>
      </p:sp>
      <p:sp>
        <p:nvSpPr>
          <p:cNvPr id="36" name="Rectangle: Top Corners Rounded 35">
            <a:extLst>
              <a:ext uri="{FF2B5EF4-FFF2-40B4-BE49-F238E27FC236}">
                <a16:creationId xmlns:a16="http://schemas.microsoft.com/office/drawing/2014/main" id="{99851D38-B954-4170-AB84-F1BD622D2796}"/>
              </a:ext>
            </a:extLst>
          </p:cNvPr>
          <p:cNvSpPr/>
          <p:nvPr/>
        </p:nvSpPr>
        <p:spPr>
          <a:xfrm rot="16200000">
            <a:off x="9099338" y="3478814"/>
            <a:ext cx="1249887" cy="330854"/>
          </a:xfrm>
          <a:prstGeom prst="round2Same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Components</a:t>
            </a:r>
          </a:p>
        </p:txBody>
      </p:sp>
      <p:pic>
        <p:nvPicPr>
          <p:cNvPr id="40" name="Picture 39">
            <a:extLst>
              <a:ext uri="{FF2B5EF4-FFF2-40B4-BE49-F238E27FC236}">
                <a16:creationId xmlns:a16="http://schemas.microsoft.com/office/drawing/2014/main" id="{3EA1ED82-C169-4249-9222-837473F2CA2E}"/>
              </a:ext>
            </a:extLst>
          </p:cNvPr>
          <p:cNvPicPr>
            <a:picLocks noChangeAspect="1"/>
          </p:cNvPicPr>
          <p:nvPr/>
        </p:nvPicPr>
        <p:blipFill>
          <a:blip r:embed="rId4"/>
          <a:stretch>
            <a:fillRect/>
          </a:stretch>
        </p:blipFill>
        <p:spPr>
          <a:xfrm>
            <a:off x="0" y="0"/>
            <a:ext cx="533873" cy="6858000"/>
          </a:xfrm>
          <a:prstGeom prst="rect">
            <a:avLst/>
          </a:prstGeom>
        </p:spPr>
      </p:pic>
    </p:spTree>
    <p:extLst>
      <p:ext uri="{BB962C8B-B14F-4D97-AF65-F5344CB8AC3E}">
        <p14:creationId xmlns:p14="http://schemas.microsoft.com/office/powerpoint/2010/main" val="1321182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37C03D-4608-41CD-AD16-184A115C0C8C}"/>
              </a:ext>
            </a:extLst>
          </p:cNvPr>
          <p:cNvSpPr txBox="1">
            <a:spLocks noGrp="1"/>
          </p:cNvSpPr>
          <p:nvPr>
            <p:ph type="title"/>
          </p:nvPr>
        </p:nvSpPr>
        <p:spPr>
          <a:xfrm>
            <a:off x="681038" y="-15761"/>
            <a:ext cx="8539162" cy="615436"/>
          </a:xfrm>
          <a:prstGeom prst="rect">
            <a:avLst/>
          </a:prstGeom>
          <a:noFill/>
        </p:spPr>
        <p:txBody>
          <a:bodyPr wrap="square" rtlCol="0">
            <a:spAutoFit/>
          </a:bodyPr>
          <a:lstStyle/>
          <a:p>
            <a:r>
              <a:rPr lang="en-GB" sz="2800" b="1" dirty="0">
                <a:solidFill>
                  <a:schemeClr val="bg2"/>
                </a:solidFill>
              </a:rPr>
              <a:t>Where to go for further support</a:t>
            </a:r>
          </a:p>
        </p:txBody>
      </p:sp>
      <p:grpSp>
        <p:nvGrpSpPr>
          <p:cNvPr id="5" name="Group 4">
            <a:extLst>
              <a:ext uri="{FF2B5EF4-FFF2-40B4-BE49-F238E27FC236}">
                <a16:creationId xmlns:a16="http://schemas.microsoft.com/office/drawing/2014/main" id="{5503CA83-82B0-40AE-92A5-AEF3C6650340}"/>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57CCF007-721D-49A2-97E9-9741505478EB}"/>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410CE43D-F4A6-4AF7-8D95-1BFAE69DE1C7}"/>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pic>
        <p:nvPicPr>
          <p:cNvPr id="8" name="Picture 7">
            <a:extLst>
              <a:ext uri="{FF2B5EF4-FFF2-40B4-BE49-F238E27FC236}">
                <a16:creationId xmlns:a16="http://schemas.microsoft.com/office/drawing/2014/main" id="{CBB09126-601D-439E-A75D-088CAFE283A7}"/>
              </a:ext>
            </a:extLst>
          </p:cNvPr>
          <p:cNvPicPr>
            <a:picLocks noChangeAspect="1"/>
          </p:cNvPicPr>
          <p:nvPr/>
        </p:nvPicPr>
        <p:blipFill>
          <a:blip r:embed="rId4"/>
          <a:stretch>
            <a:fillRect/>
          </a:stretch>
        </p:blipFill>
        <p:spPr>
          <a:xfrm>
            <a:off x="0" y="0"/>
            <a:ext cx="533873" cy="6858000"/>
          </a:xfrm>
          <a:prstGeom prst="rect">
            <a:avLst/>
          </a:prstGeom>
        </p:spPr>
      </p:pic>
      <p:sp>
        <p:nvSpPr>
          <p:cNvPr id="12" name="Rectangle: Top Corners Rounded 11">
            <a:extLst>
              <a:ext uri="{FF2B5EF4-FFF2-40B4-BE49-F238E27FC236}">
                <a16:creationId xmlns:a16="http://schemas.microsoft.com/office/drawing/2014/main" id="{28245906-55C8-46BA-8A46-1E6FDF212CCC}"/>
              </a:ext>
            </a:extLst>
          </p:cNvPr>
          <p:cNvSpPr/>
          <p:nvPr/>
        </p:nvSpPr>
        <p:spPr>
          <a:xfrm rot="16200000">
            <a:off x="9101998" y="4770926"/>
            <a:ext cx="1249886" cy="330853"/>
          </a:xfrm>
          <a:prstGeom prst="round2Same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rPr>
              <a:t>Checklist</a:t>
            </a:r>
          </a:p>
        </p:txBody>
      </p:sp>
      <p:graphicFrame>
        <p:nvGraphicFramePr>
          <p:cNvPr id="2" name="Diagram 1"/>
          <p:cNvGraphicFramePr/>
          <p:nvPr>
            <p:extLst>
              <p:ext uri="{D42A27DB-BD31-4B8C-83A1-F6EECF244321}">
                <p14:modId xmlns:p14="http://schemas.microsoft.com/office/powerpoint/2010/main" val="3144658024"/>
              </p:ext>
            </p:extLst>
          </p:nvPr>
        </p:nvGraphicFramePr>
        <p:xfrm>
          <a:off x="755646" y="759599"/>
          <a:ext cx="8597728" cy="57515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Rounded Rectangle 10"/>
          <p:cNvSpPr/>
          <p:nvPr/>
        </p:nvSpPr>
        <p:spPr>
          <a:xfrm>
            <a:off x="812798" y="5561296"/>
            <a:ext cx="4597402" cy="839503"/>
          </a:xfrm>
          <a:prstGeom prst="round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100" dirty="0"/>
              <a:t>The DfE implementation team would welcome your feedback on what is working well, and what next-stage support would be helpful as MHSTs are introduced. You can contact them at: </a:t>
            </a:r>
            <a:r>
              <a:rPr lang="en-GB" sz="1100" dirty="0">
                <a:hlinkClick r:id="rId10"/>
              </a:rPr>
              <a:t>MHGP.DELIVERY@education.gov.uk</a:t>
            </a:r>
            <a:r>
              <a:rPr lang="en-GB" sz="1100" dirty="0"/>
              <a:t> to share your thoughts.</a:t>
            </a:r>
          </a:p>
        </p:txBody>
      </p:sp>
      <p:sp>
        <p:nvSpPr>
          <p:cNvPr id="13" name="Rectangle: Top Corners Rounded 15">
            <a:extLst>
              <a:ext uri="{FF2B5EF4-FFF2-40B4-BE49-F238E27FC236}">
                <a16:creationId xmlns:a16="http://schemas.microsoft.com/office/drawing/2014/main" id="{2A4DA714-18E6-40E1-8169-DA5B7EF9B6E8}"/>
              </a:ext>
            </a:extLst>
          </p:cNvPr>
          <p:cNvSpPr/>
          <p:nvPr/>
        </p:nvSpPr>
        <p:spPr>
          <a:xfrm rot="16200000">
            <a:off x="9102000" y="4761451"/>
            <a:ext cx="1249886" cy="330853"/>
          </a:xfrm>
          <a:prstGeom prst="round2Same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rPr>
              <a:t>Getting ready for an MHST</a:t>
            </a:r>
          </a:p>
        </p:txBody>
      </p:sp>
    </p:spTree>
    <p:extLst>
      <p:ext uri="{BB962C8B-B14F-4D97-AF65-F5344CB8AC3E}">
        <p14:creationId xmlns:p14="http://schemas.microsoft.com/office/powerpoint/2010/main" val="2630747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135C815-F687-48E0-99FE-BF8E1CCFC65B}"/>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6D52AF56-C7B0-4FDA-AC33-B99BA457FC7B}"/>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7791EB20-58EB-4494-9A00-C7D20E94C67D}"/>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8" name="Title 1">
            <a:extLst>
              <a:ext uri="{FF2B5EF4-FFF2-40B4-BE49-F238E27FC236}">
                <a16:creationId xmlns:a16="http://schemas.microsoft.com/office/drawing/2014/main" id="{1011CBBA-236F-4B57-80AE-2E4088543B82}"/>
              </a:ext>
            </a:extLst>
          </p:cNvPr>
          <p:cNvSpPr txBox="1">
            <a:spLocks/>
          </p:cNvSpPr>
          <p:nvPr/>
        </p:nvSpPr>
        <p:spPr>
          <a:xfrm>
            <a:off x="711149" y="2692501"/>
            <a:ext cx="8483701" cy="897228"/>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GB" sz="3200" b="1" kern="1200" dirty="0">
                <a:solidFill>
                  <a:srgbClr val="104F75"/>
                </a:solidFill>
                <a:latin typeface="+mj-lt"/>
                <a:ea typeface="+mj-ea"/>
                <a:cs typeface="+mj-cs"/>
              </a:defRPr>
            </a:lvl1pPr>
          </a:lstStyle>
          <a:p>
            <a:pPr lvl="0" algn="ctr">
              <a:defRPr/>
            </a:pPr>
            <a:r>
              <a:rPr lang="en-GB" sz="5400" dirty="0">
                <a:solidFill>
                  <a:schemeClr val="bg2"/>
                </a:solidFill>
              </a:rPr>
              <a:t>Supporting information to help you prepare for an MHST</a:t>
            </a:r>
            <a:endParaRPr kumimoji="0" lang="en-GB" sz="5400" b="1" i="0" u="none" strike="noStrike" kern="1200" cap="none" spc="0" normalizeH="0" baseline="0" noProof="0" dirty="0">
              <a:ln>
                <a:noFill/>
              </a:ln>
              <a:solidFill>
                <a:schemeClr val="bg2"/>
              </a:solidFill>
              <a:effectLst/>
              <a:uLnTx/>
              <a:uFillTx/>
              <a:latin typeface="Arial"/>
            </a:endParaRPr>
          </a:p>
        </p:txBody>
      </p:sp>
      <p:pic>
        <p:nvPicPr>
          <p:cNvPr id="15" name="Picture 14">
            <a:extLst>
              <a:ext uri="{FF2B5EF4-FFF2-40B4-BE49-F238E27FC236}">
                <a16:creationId xmlns:a16="http://schemas.microsoft.com/office/drawing/2014/main" id="{01FC5D27-FE43-4FCA-95DF-A4D50F6B2DDD}"/>
              </a:ext>
            </a:extLst>
          </p:cNvPr>
          <p:cNvPicPr>
            <a:picLocks noChangeAspect="1"/>
          </p:cNvPicPr>
          <p:nvPr/>
        </p:nvPicPr>
        <p:blipFill>
          <a:blip r:embed="rId4"/>
          <a:stretch>
            <a:fillRect/>
          </a:stretch>
        </p:blipFill>
        <p:spPr>
          <a:xfrm>
            <a:off x="0" y="0"/>
            <a:ext cx="533873" cy="6858000"/>
          </a:xfrm>
          <a:prstGeom prst="rect">
            <a:avLst/>
          </a:prstGeom>
        </p:spPr>
      </p:pic>
      <p:sp>
        <p:nvSpPr>
          <p:cNvPr id="16" name="Rectangle: Top Corners Rounded 15">
            <a:extLst>
              <a:ext uri="{FF2B5EF4-FFF2-40B4-BE49-F238E27FC236}">
                <a16:creationId xmlns:a16="http://schemas.microsoft.com/office/drawing/2014/main" id="{04493AE5-A531-4B5C-A9F4-39D99D00C53B}"/>
              </a:ext>
            </a:extLst>
          </p:cNvPr>
          <p:cNvSpPr/>
          <p:nvPr/>
        </p:nvSpPr>
        <p:spPr>
          <a:xfrm rot="16200000">
            <a:off x="9115631" y="6067631"/>
            <a:ext cx="1249884" cy="330854"/>
          </a:xfrm>
          <a:prstGeom prst="round2Same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104675"/>
                </a:solidFill>
              </a:rPr>
              <a:t>Annex</a:t>
            </a:r>
          </a:p>
        </p:txBody>
      </p:sp>
    </p:spTree>
    <p:extLst>
      <p:ext uri="{BB962C8B-B14F-4D97-AF65-F5344CB8AC3E}">
        <p14:creationId xmlns:p14="http://schemas.microsoft.com/office/powerpoint/2010/main" val="1672483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3EB7-3FC8-4488-9804-F7F1198461BA}"/>
              </a:ext>
            </a:extLst>
          </p:cNvPr>
          <p:cNvSpPr>
            <a:spLocks noGrp="1"/>
          </p:cNvSpPr>
          <p:nvPr>
            <p:ph type="title"/>
          </p:nvPr>
        </p:nvSpPr>
        <p:spPr>
          <a:xfrm>
            <a:off x="500743" y="17739"/>
            <a:ext cx="9978928" cy="840167"/>
          </a:xfrm>
        </p:spPr>
        <p:txBody>
          <a:bodyPr/>
          <a:lstStyle/>
          <a:p>
            <a:r>
              <a:rPr lang="en-GB" sz="2200" b="1" dirty="0">
                <a:solidFill>
                  <a:schemeClr val="bg2"/>
                </a:solidFill>
              </a:rPr>
              <a:t>The role of the Mental Health Support Team coordinator</a:t>
            </a:r>
            <a:br>
              <a:rPr lang="en-GB" sz="2400" dirty="0">
                <a:solidFill>
                  <a:srgbClr val="FF0000"/>
                </a:solidFill>
              </a:rPr>
            </a:br>
            <a:endParaRPr lang="en-GB" sz="2400" dirty="0">
              <a:solidFill>
                <a:schemeClr val="bg2"/>
              </a:solidFill>
            </a:endParaRPr>
          </a:p>
        </p:txBody>
      </p:sp>
      <p:grpSp>
        <p:nvGrpSpPr>
          <p:cNvPr id="8" name="Group 7">
            <a:extLst>
              <a:ext uri="{FF2B5EF4-FFF2-40B4-BE49-F238E27FC236}">
                <a16:creationId xmlns:a16="http://schemas.microsoft.com/office/drawing/2014/main" id="{C9E06B19-2EC2-4C15-B126-7DDE1DEB4A39}"/>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9A3A8BD6-3008-41A3-9B81-078613A99041}"/>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AF4D3099-4CBC-44E6-BAB9-E738D12B58B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pic>
        <p:nvPicPr>
          <p:cNvPr id="25" name="Picture 24">
            <a:extLst>
              <a:ext uri="{FF2B5EF4-FFF2-40B4-BE49-F238E27FC236}">
                <a16:creationId xmlns:a16="http://schemas.microsoft.com/office/drawing/2014/main" id="{31584991-60BF-481E-9676-4B1EE62DEEEC}"/>
              </a:ext>
            </a:extLst>
          </p:cNvPr>
          <p:cNvPicPr>
            <a:picLocks noChangeAspect="1"/>
          </p:cNvPicPr>
          <p:nvPr/>
        </p:nvPicPr>
        <p:blipFill>
          <a:blip r:embed="rId4"/>
          <a:stretch>
            <a:fillRect/>
          </a:stretch>
        </p:blipFill>
        <p:spPr>
          <a:xfrm>
            <a:off x="0" y="0"/>
            <a:ext cx="533873" cy="6858000"/>
          </a:xfrm>
          <a:prstGeom prst="rect">
            <a:avLst/>
          </a:prstGeom>
        </p:spPr>
      </p:pic>
      <p:sp>
        <p:nvSpPr>
          <p:cNvPr id="16" name="Content Placeholder 2">
            <a:extLst>
              <a:ext uri="{FF2B5EF4-FFF2-40B4-BE49-F238E27FC236}">
                <a16:creationId xmlns:a16="http://schemas.microsoft.com/office/drawing/2014/main" id="{E0B0BD18-2755-4DAD-BBFE-50F9E83CEA36}"/>
              </a:ext>
            </a:extLst>
          </p:cNvPr>
          <p:cNvSpPr txBox="1">
            <a:spLocks/>
          </p:cNvSpPr>
          <p:nvPr/>
        </p:nvSpPr>
        <p:spPr>
          <a:xfrm>
            <a:off x="546476" y="707515"/>
            <a:ext cx="8927348" cy="6006321"/>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342744" marR="0" lvl="0" indent="-203106"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lnSpc>
                <a:spcPct val="100000"/>
              </a:lnSpc>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lnSpc>
                <a:spcPct val="100000"/>
              </a:lnSpc>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None/>
            </a:pPr>
            <a:endParaRPr lang="en-GB" sz="1600" dirty="0">
              <a:solidFill>
                <a:prstClr val="black"/>
              </a:solidFill>
              <a:ea typeface="+mn-ea"/>
              <a:cs typeface="+mn-cs"/>
            </a:endParaRPr>
          </a:p>
          <a:p>
            <a:pPr marL="0" indent="0">
              <a:buNone/>
            </a:pPr>
            <a:endParaRPr lang="en-GB" sz="1600" dirty="0">
              <a:solidFill>
                <a:srgbClr val="00B050"/>
              </a:solidFill>
            </a:endParaRPr>
          </a:p>
          <a:p>
            <a:pPr marL="0" indent="0">
              <a:buNone/>
            </a:pPr>
            <a:endParaRPr lang="en-GB" sz="1800" dirty="0">
              <a:solidFill>
                <a:srgbClr val="00B050"/>
              </a:solidFill>
              <a:ea typeface="+mn-ea"/>
            </a:endParaRPr>
          </a:p>
          <a:p>
            <a:pPr marL="0" indent="0">
              <a:buNone/>
            </a:pPr>
            <a:endParaRPr lang="en-GB" sz="2000" dirty="0">
              <a:solidFill>
                <a:prstClr val="black"/>
              </a:solidFill>
              <a:ea typeface="+mn-ea"/>
              <a:cs typeface="+mn-cs"/>
            </a:endParaRPr>
          </a:p>
        </p:txBody>
      </p:sp>
      <p:sp>
        <p:nvSpPr>
          <p:cNvPr id="10" name="Content Placeholder 2">
            <a:extLst>
              <a:ext uri="{FF2B5EF4-FFF2-40B4-BE49-F238E27FC236}">
                <a16:creationId xmlns:a16="http://schemas.microsoft.com/office/drawing/2014/main" id="{E1D8B5BB-95DB-45AD-BDAB-12E4CFDDCA64}"/>
              </a:ext>
            </a:extLst>
          </p:cNvPr>
          <p:cNvSpPr txBox="1">
            <a:spLocks/>
          </p:cNvSpPr>
          <p:nvPr/>
        </p:nvSpPr>
        <p:spPr>
          <a:xfrm>
            <a:off x="673409" y="914400"/>
            <a:ext cx="8740757" cy="6204736"/>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b="1" kern="1200">
                <a:solidFill>
                  <a:schemeClr val="tx1"/>
                </a:solidFill>
                <a:latin typeface="+mn-lt"/>
                <a:ea typeface="+mn-ea"/>
                <a:cs typeface="+mn-cs"/>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ysClr val="windowText" lastClr="000000"/>
              </a:buClr>
              <a:defRPr/>
            </a:pPr>
            <a:endParaRPr lang="en-GB" sz="1600" b="0" dirty="0"/>
          </a:p>
        </p:txBody>
      </p:sp>
      <p:sp>
        <p:nvSpPr>
          <p:cNvPr id="11" name="Rectangle: Top Corners Rounded 10">
            <a:extLst>
              <a:ext uri="{FF2B5EF4-FFF2-40B4-BE49-F238E27FC236}">
                <a16:creationId xmlns:a16="http://schemas.microsoft.com/office/drawing/2014/main" id="{B897B360-B549-45BE-A619-50C76D573F22}"/>
              </a:ext>
            </a:extLst>
          </p:cNvPr>
          <p:cNvSpPr/>
          <p:nvPr/>
        </p:nvSpPr>
        <p:spPr>
          <a:xfrm rot="16200000">
            <a:off x="9115631" y="6067631"/>
            <a:ext cx="1249884" cy="330854"/>
          </a:xfrm>
          <a:prstGeom prst="round2Same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104675"/>
                </a:solidFill>
              </a:rPr>
              <a:t>Annex</a:t>
            </a:r>
          </a:p>
        </p:txBody>
      </p:sp>
      <p:sp>
        <p:nvSpPr>
          <p:cNvPr id="12" name="Content Placeholder 2">
            <a:extLst>
              <a:ext uri="{FF2B5EF4-FFF2-40B4-BE49-F238E27FC236}">
                <a16:creationId xmlns:a16="http://schemas.microsoft.com/office/drawing/2014/main" id="{9E503CFB-926F-4731-90E5-90DDA0F32342}"/>
              </a:ext>
            </a:extLst>
          </p:cNvPr>
          <p:cNvSpPr txBox="1">
            <a:spLocks/>
          </p:cNvSpPr>
          <p:nvPr/>
        </p:nvSpPr>
        <p:spPr>
          <a:xfrm>
            <a:off x="664766" y="639097"/>
            <a:ext cx="8956067" cy="6169911"/>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b="1" kern="1200">
                <a:solidFill>
                  <a:schemeClr val="tx1"/>
                </a:solidFill>
                <a:latin typeface="+mn-lt"/>
                <a:ea typeface="+mn-ea"/>
                <a:cs typeface="+mn-cs"/>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Aft>
                <a:spcPts val="0"/>
              </a:spcAft>
              <a:defRPr/>
            </a:pPr>
            <a:r>
              <a:rPr lang="en-GB" sz="1400" dirty="0">
                <a:solidFill>
                  <a:srgbClr val="000000"/>
                </a:solidFill>
                <a:ea typeface="Times New Roman" panose="02020603050405020304" pitchFamily="18" charset="0"/>
                <a:cs typeface="Times New Roman"/>
              </a:rPr>
              <a:t>Why is this necessary? </a:t>
            </a:r>
            <a:r>
              <a:rPr lang="en-GB" sz="1400" b="0" dirty="0">
                <a:solidFill>
                  <a:srgbClr val="000000"/>
                </a:solidFill>
                <a:ea typeface="Times New Roman" panose="02020603050405020304" pitchFamily="18" charset="0"/>
                <a:cs typeface="Times New Roman"/>
              </a:rPr>
              <a:t>A named </a:t>
            </a:r>
            <a:r>
              <a:rPr lang="en-GB" sz="1400" dirty="0">
                <a:solidFill>
                  <a:srgbClr val="000000"/>
                </a:solidFill>
                <a:ea typeface="Times New Roman" panose="02020603050405020304" pitchFamily="18" charset="0"/>
                <a:cs typeface="Times New Roman"/>
              </a:rPr>
              <a:t>Mental Health Support Team (MHST) coordinator </a:t>
            </a:r>
            <a:r>
              <a:rPr lang="en-GB" sz="1400" b="0" dirty="0">
                <a:solidFill>
                  <a:srgbClr val="000000"/>
                </a:solidFill>
                <a:ea typeface="Times New Roman" panose="02020603050405020304" pitchFamily="18" charset="0"/>
                <a:cs typeface="Times New Roman"/>
              </a:rPr>
              <a:t>is required in your school or college</a:t>
            </a:r>
            <a:r>
              <a:rPr lang="en-GB" sz="1400" dirty="0">
                <a:solidFill>
                  <a:srgbClr val="000000"/>
                </a:solidFill>
                <a:ea typeface="Times New Roman" panose="02020603050405020304" pitchFamily="18" charset="0"/>
                <a:cs typeface="Times New Roman"/>
              </a:rPr>
              <a:t> </a:t>
            </a:r>
            <a:r>
              <a:rPr lang="en-GB" sz="1400" b="0" dirty="0">
                <a:solidFill>
                  <a:srgbClr val="000000"/>
                </a:solidFill>
                <a:ea typeface="Times New Roman" panose="02020603050405020304" pitchFamily="18" charset="0"/>
                <a:cs typeface="Times New Roman"/>
              </a:rPr>
              <a:t>to work closely with Education Mental Health Practitioners (EMHPs) and other staff in your Mental Health Support Team. </a:t>
            </a:r>
            <a:r>
              <a:rPr lang="en-GB" sz="1400" b="0" dirty="0"/>
              <a:t>Consultation with schools and colleges suggests that, to operate effectively, MHST coordinators need to be part of the senior leadership team or have express senior team endorsement. The purpose of this role is to ensure the MHST is implemented effectively and that the service works for you and your setting.</a:t>
            </a:r>
            <a:br>
              <a:rPr lang="en-GB" sz="1400" b="0" dirty="0">
                <a:solidFill>
                  <a:srgbClr val="000000"/>
                </a:solidFill>
                <a:cs typeface="Times New Roman" panose="02020603050405020304" pitchFamily="18" charset="0"/>
              </a:rPr>
            </a:br>
            <a:r>
              <a:rPr lang="en-GB" sz="1400" dirty="0">
                <a:ea typeface="Times New Roman" panose="02020603050405020304" pitchFamily="18" charset="0"/>
                <a:cs typeface="Times New Roman"/>
              </a:rPr>
              <a:t>The role of a MHST coordinator:</a:t>
            </a:r>
            <a:endParaRPr lang="en-GB" sz="1400" dirty="0">
              <a:cs typeface="Arial"/>
            </a:endParaRPr>
          </a:p>
          <a:p>
            <a:pPr marL="285750" indent="-285750">
              <a:buFont typeface="Arial" panose="020B0604020202020204" pitchFamily="34" charset="0"/>
              <a:buChar char="•"/>
            </a:pPr>
            <a:r>
              <a:rPr lang="en-GB" sz="1400" b="0" dirty="0"/>
              <a:t>To engage fully with the MHSTs and work with Clinical Commissioning Groups to plan for implementation. </a:t>
            </a:r>
            <a:r>
              <a:rPr lang="en-GB" sz="1400" b="0" dirty="0">
                <a:ea typeface="+mn-lt"/>
                <a:cs typeface="+mn-lt"/>
              </a:rPr>
              <a:t>This includes working with the MHST Service Manager or Project Lead, with the involvement of the senior clinical leads as appropriate, to scope and design what support the MHST will provide and agreeing which pupils or students the EMHPs will see and how.  </a:t>
            </a:r>
            <a:r>
              <a:rPr lang="en-US" sz="1400" b="0" dirty="0">
                <a:ea typeface="+mn-lt"/>
                <a:cs typeface="+mn-lt"/>
              </a:rPr>
              <a:t> </a:t>
            </a:r>
          </a:p>
          <a:p>
            <a:pPr marL="285750" indent="-285750">
              <a:buFont typeface="Arial" panose="020B0604020202020204" pitchFamily="34" charset="0"/>
              <a:buChar char="•"/>
            </a:pPr>
            <a:r>
              <a:rPr lang="en-GB" sz="1400" b="0" dirty="0"/>
              <a:t>To confirm their commitment to achieving the key aims and principles of the programme, including sharing best practice and lessons learned and engaging fully with the monitoring and evaluation of the programme to help inform future rollout. </a:t>
            </a:r>
            <a:endParaRPr lang="en-GB" sz="1400" b="0" dirty="0">
              <a:cs typeface="Arial"/>
            </a:endParaRPr>
          </a:p>
          <a:p>
            <a:pPr marL="285750" indent="-285750">
              <a:buFont typeface="Arial" panose="020B0604020202020204" pitchFamily="34" charset="0"/>
              <a:buChar char="•"/>
            </a:pPr>
            <a:r>
              <a:rPr lang="en-GB" sz="1400" b="0" dirty="0"/>
              <a:t>To support engagement with their MHST and manage interactions with statutory roles in schools and colleges, including the SENCO, Designated Safeguarding Lead and Designated Teacher for Looked-After and Previously Looked-After Children. The head teacher or principal should confirm that the MHST coordinator within a setting will have the time and support available to sustain commitment to the role.</a:t>
            </a:r>
            <a:endParaRPr lang="en-GB" sz="1400" b="0" dirty="0">
              <a:cs typeface="Arial"/>
            </a:endParaRPr>
          </a:p>
          <a:p>
            <a:r>
              <a:rPr lang="en-GB" sz="1400" dirty="0">
                <a:solidFill>
                  <a:srgbClr val="000000"/>
                </a:solidFill>
                <a:ea typeface="Times New Roman" panose="02020603050405020304" pitchFamily="18" charset="0"/>
                <a:cs typeface="Times New Roman"/>
              </a:rPr>
              <a:t>Action: </a:t>
            </a:r>
            <a:r>
              <a:rPr lang="en-GB" sz="1400" b="0" dirty="0">
                <a:solidFill>
                  <a:srgbClr val="000000"/>
                </a:solidFill>
                <a:ea typeface="Times New Roman" panose="02020603050405020304" pitchFamily="18" charset="0"/>
                <a:cs typeface="Times New Roman"/>
              </a:rPr>
              <a:t>You should already have shared the details of the MHST coordinator in your school or college with your NHS Clinical Commissioning Group MHST Service Manager as part of the application process to be a MHST site. If you have not already done so, or the details of this person have since changed, please let your MHST Service Manager know. </a:t>
            </a:r>
            <a:endParaRPr lang="en-GB" sz="1400" b="0" dirty="0">
              <a:ea typeface="Times New Roman" panose="02020603050405020304" pitchFamily="18" charset="0"/>
              <a:cs typeface="Times New Roman"/>
            </a:endParaRPr>
          </a:p>
          <a:p>
            <a:pPr lvl="0"/>
            <a:endParaRPr lang="en-GB" sz="1400" b="0" dirty="0">
              <a:solidFill>
                <a:srgbClr val="FF3300"/>
              </a:solidFill>
            </a:endParaRPr>
          </a:p>
          <a:p>
            <a:pPr marL="0" marR="0" lvl="0" indent="0" algn="l" defTabSz="914400" rtl="0" eaLnBrk="1" fontAlgn="ctr" latinLnBrk="0" hangingPunct="1">
              <a:lnSpc>
                <a:spcPct val="107000"/>
              </a:lnSpc>
              <a:spcBef>
                <a:spcPts val="0"/>
              </a:spcBef>
              <a:spcAft>
                <a:spcPts val="800"/>
              </a:spcAft>
              <a:buClr>
                <a:srgbClr val="1F497D"/>
              </a:buClr>
              <a:buSzTx/>
              <a:buFontTx/>
              <a:buNone/>
              <a:tabLst/>
              <a:defRPr/>
            </a:pPr>
            <a:endParaRPr lang="en-GB" sz="1000" b="0" dirty="0">
              <a:solidFill>
                <a:sysClr val="windowText" lastClr="000000"/>
              </a:solidFill>
              <a:latin typeface="Arial"/>
              <a:ea typeface="Times New Roman" panose="02020603050405020304" pitchFamily="18" charset="0"/>
              <a:cs typeface="Times New Roman" panose="02020603050405020304" pitchFamily="18" charset="0"/>
            </a:endParaRPr>
          </a:p>
          <a:p>
            <a:pPr fontAlgn="ctr">
              <a:lnSpc>
                <a:spcPct val="107000"/>
              </a:lnSpc>
              <a:spcAft>
                <a:spcPts val="800"/>
              </a:spcAft>
              <a:defRPr/>
            </a:pPr>
            <a:endParaRPr lang="en-GB" sz="1000" b="0" dirty="0">
              <a:solidFill>
                <a:srgbClr val="FF3300"/>
              </a:solidFill>
            </a:endParaRPr>
          </a:p>
          <a:p>
            <a:pPr marL="0" marR="0" lvl="0" indent="0" algn="l" defTabSz="914400" rtl="0" eaLnBrk="1" fontAlgn="ctr" latinLnBrk="0" hangingPunct="1">
              <a:lnSpc>
                <a:spcPct val="107000"/>
              </a:lnSpc>
              <a:spcBef>
                <a:spcPts val="0"/>
              </a:spcBef>
              <a:spcAft>
                <a:spcPts val="800"/>
              </a:spcAft>
              <a:buClr>
                <a:srgbClr val="1F497D"/>
              </a:buClr>
              <a:buSzTx/>
              <a:buFontTx/>
              <a:buNone/>
              <a:tabLst/>
              <a:defRPr/>
            </a:pPr>
            <a:endParaRPr kumimoji="0" lang="en-GB" sz="1000" b="0" i="0" u="none" strike="noStrike" kern="1200" cap="none" spc="0" normalizeH="0" baseline="0" noProof="0" dirty="0">
              <a:ln>
                <a:noFill/>
              </a:ln>
              <a:solidFill>
                <a:sysClr val="windowText" lastClr="000000"/>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600"/>
              </a:spcAft>
              <a:buClr>
                <a:srgbClr val="1F497D"/>
              </a:buClr>
              <a:buSzTx/>
              <a:buFontTx/>
              <a:buNone/>
              <a:tabLst/>
              <a:defRPr/>
            </a:pPr>
            <a:endParaRPr kumimoji="0" lang="en-GB" sz="1000" b="1"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l" defTabSz="914400" rtl="0" eaLnBrk="1" fontAlgn="auto" latinLnBrk="0" hangingPunct="1">
              <a:lnSpc>
                <a:spcPct val="120000"/>
              </a:lnSpc>
              <a:spcBef>
                <a:spcPts val="0"/>
              </a:spcBef>
              <a:spcAft>
                <a:spcPts val="0"/>
              </a:spcAft>
              <a:buClr>
                <a:srgbClr val="1F497D"/>
              </a:buClr>
              <a:buSzTx/>
              <a:buFontTx/>
              <a:buNone/>
              <a:tabLst/>
              <a:defRPr/>
            </a:pPr>
            <a:endParaRPr kumimoji="0" lang="en-GB" sz="1400" b="1"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20000"/>
              </a:lnSpc>
              <a:spcBef>
                <a:spcPts val="0"/>
              </a:spcBef>
              <a:spcAft>
                <a:spcPts val="0"/>
              </a:spcAft>
              <a:buClr>
                <a:srgbClr val="1F497D"/>
              </a:buClr>
              <a:buSzTx/>
              <a:buFontTx/>
              <a:buNone/>
              <a:tabLst/>
              <a:defRPr/>
            </a:pPr>
            <a:endParaRPr kumimoji="0" lang="en-GB" sz="1400" b="1"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20000"/>
              </a:lnSpc>
              <a:spcBef>
                <a:spcPts val="0"/>
              </a:spcBef>
              <a:spcAft>
                <a:spcPts val="0"/>
              </a:spcAft>
              <a:buClr>
                <a:srgbClr val="1F497D"/>
              </a:buClr>
              <a:buSzTx/>
              <a:buFontTx/>
              <a:buNone/>
              <a:tabLst/>
              <a:defRPr/>
            </a:pPr>
            <a:endParaRPr kumimoji="0" lang="en-GB" sz="1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endParaRPr>
          </a:p>
          <a:p>
            <a:pPr marL="342900" marR="0" lvl="0" indent="-342900" algn="l" defTabSz="914400" rtl="0" eaLnBrk="1" fontAlgn="auto" latinLnBrk="0" hangingPunct="1">
              <a:lnSpc>
                <a:spcPct val="115000"/>
              </a:lnSpc>
              <a:spcBef>
                <a:spcPts val="0"/>
              </a:spcBef>
              <a:spcAft>
                <a:spcPts val="1000"/>
              </a:spcAft>
              <a:buClr>
                <a:srgbClr val="1F497D"/>
              </a:buClr>
              <a:buSzTx/>
              <a:buFont typeface="Symbol" panose="05050102010706020507" pitchFamily="18" charset="2"/>
              <a:buChar char=""/>
              <a:tabLst/>
              <a:defRPr/>
            </a:pPr>
            <a:endParaRPr kumimoji="0" lang="en-GB" sz="1400" b="1"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l" defTabSz="914400" rtl="0" eaLnBrk="1" fontAlgn="auto" latinLnBrk="0" hangingPunct="1">
              <a:lnSpc>
                <a:spcPct val="120000"/>
              </a:lnSpc>
              <a:spcBef>
                <a:spcPts val="0"/>
              </a:spcBef>
              <a:spcAft>
                <a:spcPts val="600"/>
              </a:spcAft>
              <a:buClr>
                <a:srgbClr val="1F497D"/>
              </a:buClr>
              <a:buSzTx/>
              <a:buFontTx/>
              <a:buNone/>
              <a:tabLst/>
              <a:defRPr/>
            </a:pPr>
            <a:endParaRPr kumimoji="0" lang="en-GB" sz="2000" b="1" i="0" u="none" strike="noStrike" kern="120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2419090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3EB7-3FC8-4488-9804-F7F1198461BA}"/>
              </a:ext>
            </a:extLst>
          </p:cNvPr>
          <p:cNvSpPr>
            <a:spLocks noGrp="1"/>
          </p:cNvSpPr>
          <p:nvPr>
            <p:ph type="title"/>
          </p:nvPr>
        </p:nvSpPr>
        <p:spPr>
          <a:xfrm>
            <a:off x="500743" y="17739"/>
            <a:ext cx="9978928" cy="840167"/>
          </a:xfrm>
        </p:spPr>
        <p:txBody>
          <a:bodyPr/>
          <a:lstStyle/>
          <a:p>
            <a:r>
              <a:rPr lang="en-GB" sz="2400" b="1" dirty="0">
                <a:solidFill>
                  <a:schemeClr val="bg2"/>
                </a:solidFill>
                <a:ea typeface="Calibri" panose="020F0502020204030204" pitchFamily="34" charset="0"/>
                <a:cs typeface="Times New Roman"/>
              </a:rPr>
              <a:t>Welcoming</a:t>
            </a:r>
            <a:r>
              <a:rPr lang="en-GB" sz="2400" dirty="0">
                <a:solidFill>
                  <a:schemeClr val="bg2"/>
                </a:solidFill>
                <a:ea typeface="Calibri" panose="020F0502020204030204" pitchFamily="34" charset="0"/>
                <a:cs typeface="Times New Roman"/>
              </a:rPr>
              <a:t> </a:t>
            </a:r>
            <a:r>
              <a:rPr lang="en-GB" sz="2400" b="1" kern="1200" dirty="0">
                <a:solidFill>
                  <a:schemeClr val="bg2"/>
                </a:solidFill>
                <a:ea typeface="Calibri" panose="020F0502020204030204" pitchFamily="34" charset="0"/>
                <a:cs typeface="Times New Roman"/>
              </a:rPr>
              <a:t>the trainee Education Mental Health                Practitioner allocated to your setting</a:t>
            </a:r>
            <a:br>
              <a:rPr lang="en-GB" sz="2400" b="1" kern="1200" dirty="0">
                <a:solidFill>
                  <a:schemeClr val="bg2"/>
                </a:solidFill>
                <a:ea typeface="Calibri" panose="020F0502020204030204" pitchFamily="34" charset="0"/>
                <a:cs typeface="Times New Roman"/>
              </a:rPr>
            </a:br>
            <a:r>
              <a:rPr lang="en-GB" sz="1400" dirty="0">
                <a:solidFill>
                  <a:srgbClr val="1F497D"/>
                </a:solidFill>
                <a:ea typeface="Calibri" panose="020F0502020204030204" pitchFamily="34" charset="0"/>
                <a:cs typeface="Times New Roman"/>
              </a:rPr>
              <a:t>For schools and colleges hosting Education Mental Health Practitioner (EMHP) trainees only</a:t>
            </a:r>
            <a:r>
              <a:rPr lang="en-GB" sz="2400" b="1" kern="1200" dirty="0">
                <a:solidFill>
                  <a:schemeClr val="bg2"/>
                </a:solidFill>
                <a:ea typeface="Calibri" panose="020F0502020204030204" pitchFamily="34" charset="0"/>
                <a:cs typeface="Times New Roman"/>
              </a:rPr>
              <a:t> </a:t>
            </a:r>
            <a:br>
              <a:rPr lang="en-GB" sz="2400" b="1" kern="1200" dirty="0">
                <a:solidFill>
                  <a:schemeClr val="bg2"/>
                </a:solidFill>
                <a:ea typeface="Calibri" panose="020F0502020204030204" pitchFamily="34" charset="0"/>
                <a:cs typeface="Times New Roman"/>
              </a:rPr>
            </a:br>
            <a:endParaRPr lang="en-GB" sz="2400" dirty="0">
              <a:solidFill>
                <a:schemeClr val="bg2"/>
              </a:solidFill>
            </a:endParaRPr>
          </a:p>
        </p:txBody>
      </p:sp>
      <p:grpSp>
        <p:nvGrpSpPr>
          <p:cNvPr id="8" name="Group 7">
            <a:extLst>
              <a:ext uri="{FF2B5EF4-FFF2-40B4-BE49-F238E27FC236}">
                <a16:creationId xmlns:a16="http://schemas.microsoft.com/office/drawing/2014/main" id="{C9E06B19-2EC2-4C15-B126-7DDE1DEB4A39}"/>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9A3A8BD6-3008-41A3-9B81-078613A99041}"/>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AF4D3099-4CBC-44E6-BAB9-E738D12B58B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pic>
        <p:nvPicPr>
          <p:cNvPr id="25" name="Picture 24">
            <a:extLst>
              <a:ext uri="{FF2B5EF4-FFF2-40B4-BE49-F238E27FC236}">
                <a16:creationId xmlns:a16="http://schemas.microsoft.com/office/drawing/2014/main" id="{31584991-60BF-481E-9676-4B1EE62DEEEC}"/>
              </a:ext>
            </a:extLst>
          </p:cNvPr>
          <p:cNvPicPr>
            <a:picLocks noChangeAspect="1"/>
          </p:cNvPicPr>
          <p:nvPr/>
        </p:nvPicPr>
        <p:blipFill>
          <a:blip r:embed="rId4"/>
          <a:stretch>
            <a:fillRect/>
          </a:stretch>
        </p:blipFill>
        <p:spPr>
          <a:xfrm>
            <a:off x="0" y="0"/>
            <a:ext cx="533873" cy="6858000"/>
          </a:xfrm>
          <a:prstGeom prst="rect">
            <a:avLst/>
          </a:prstGeom>
        </p:spPr>
      </p:pic>
      <p:sp>
        <p:nvSpPr>
          <p:cNvPr id="16" name="Content Placeholder 2">
            <a:extLst>
              <a:ext uri="{FF2B5EF4-FFF2-40B4-BE49-F238E27FC236}">
                <a16:creationId xmlns:a16="http://schemas.microsoft.com/office/drawing/2014/main" id="{E0B0BD18-2755-4DAD-BBFE-50F9E83CEA36}"/>
              </a:ext>
            </a:extLst>
          </p:cNvPr>
          <p:cNvSpPr txBox="1">
            <a:spLocks/>
          </p:cNvSpPr>
          <p:nvPr/>
        </p:nvSpPr>
        <p:spPr>
          <a:xfrm>
            <a:off x="546476" y="707515"/>
            <a:ext cx="8927348" cy="6006321"/>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342744" marR="0" lvl="0" indent="-203106"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lnSpc>
                <a:spcPct val="100000"/>
              </a:lnSpc>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lnSpc>
                <a:spcPct val="100000"/>
              </a:lnSpc>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None/>
            </a:pPr>
            <a:endParaRPr lang="en-GB" sz="1600" dirty="0">
              <a:solidFill>
                <a:prstClr val="black"/>
              </a:solidFill>
              <a:ea typeface="+mn-ea"/>
              <a:cs typeface="+mn-cs"/>
            </a:endParaRPr>
          </a:p>
          <a:p>
            <a:pPr marL="0" indent="0">
              <a:buNone/>
            </a:pPr>
            <a:endParaRPr lang="en-GB" sz="1600" dirty="0">
              <a:solidFill>
                <a:srgbClr val="00B050"/>
              </a:solidFill>
            </a:endParaRPr>
          </a:p>
          <a:p>
            <a:pPr marL="0" indent="0">
              <a:buNone/>
            </a:pPr>
            <a:endParaRPr lang="en-GB" sz="1800" dirty="0">
              <a:solidFill>
                <a:srgbClr val="00B050"/>
              </a:solidFill>
              <a:ea typeface="+mn-ea"/>
            </a:endParaRPr>
          </a:p>
          <a:p>
            <a:pPr marL="0" indent="0">
              <a:buNone/>
            </a:pPr>
            <a:endParaRPr lang="en-GB" sz="2000" dirty="0">
              <a:solidFill>
                <a:prstClr val="black"/>
              </a:solidFill>
              <a:ea typeface="+mn-ea"/>
              <a:cs typeface="+mn-cs"/>
            </a:endParaRPr>
          </a:p>
        </p:txBody>
      </p:sp>
      <p:sp>
        <p:nvSpPr>
          <p:cNvPr id="10" name="Content Placeholder 2">
            <a:extLst>
              <a:ext uri="{FF2B5EF4-FFF2-40B4-BE49-F238E27FC236}">
                <a16:creationId xmlns:a16="http://schemas.microsoft.com/office/drawing/2014/main" id="{E1D8B5BB-95DB-45AD-BDAB-12E4CFDDCA64}"/>
              </a:ext>
            </a:extLst>
          </p:cNvPr>
          <p:cNvSpPr txBox="1">
            <a:spLocks/>
          </p:cNvSpPr>
          <p:nvPr/>
        </p:nvSpPr>
        <p:spPr>
          <a:xfrm>
            <a:off x="673409" y="914400"/>
            <a:ext cx="8740757" cy="6204736"/>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b="1" kern="1200">
                <a:solidFill>
                  <a:schemeClr val="tx1"/>
                </a:solidFill>
                <a:latin typeface="+mn-lt"/>
                <a:ea typeface="+mn-ea"/>
                <a:cs typeface="+mn-cs"/>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ysClr val="windowText" lastClr="000000"/>
              </a:buClr>
              <a:defRPr/>
            </a:pPr>
            <a:endParaRPr lang="en-GB" sz="1600" b="0" dirty="0"/>
          </a:p>
        </p:txBody>
      </p:sp>
      <p:sp>
        <p:nvSpPr>
          <p:cNvPr id="9" name="Rectangle: Top Corners Rounded 8">
            <a:extLst>
              <a:ext uri="{FF2B5EF4-FFF2-40B4-BE49-F238E27FC236}">
                <a16:creationId xmlns:a16="http://schemas.microsoft.com/office/drawing/2014/main" id="{5A72507F-2B75-4436-8625-094C89DCE991}"/>
              </a:ext>
            </a:extLst>
          </p:cNvPr>
          <p:cNvSpPr/>
          <p:nvPr/>
        </p:nvSpPr>
        <p:spPr>
          <a:xfrm rot="16200000">
            <a:off x="9115631" y="6067631"/>
            <a:ext cx="1249884" cy="330854"/>
          </a:xfrm>
          <a:prstGeom prst="round2Same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70C0"/>
                </a:solidFill>
              </a:rPr>
              <a:t>Annex</a:t>
            </a:r>
          </a:p>
        </p:txBody>
      </p:sp>
      <p:sp>
        <p:nvSpPr>
          <p:cNvPr id="11" name="Content Placeholder 2">
            <a:extLst>
              <a:ext uri="{FF2B5EF4-FFF2-40B4-BE49-F238E27FC236}">
                <a16:creationId xmlns:a16="http://schemas.microsoft.com/office/drawing/2014/main" id="{A5A2C5A1-F793-445F-8D57-559555F2D6F1}"/>
              </a:ext>
            </a:extLst>
          </p:cNvPr>
          <p:cNvSpPr txBox="1">
            <a:spLocks/>
          </p:cNvSpPr>
          <p:nvPr/>
        </p:nvSpPr>
        <p:spPr>
          <a:xfrm>
            <a:off x="768818" y="1701193"/>
            <a:ext cx="8172209" cy="4298176"/>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b="1" kern="1200">
                <a:solidFill>
                  <a:schemeClr val="tx1"/>
                </a:solidFill>
                <a:latin typeface="+mn-lt"/>
                <a:ea typeface="+mn-ea"/>
                <a:cs typeface="+mn-cs"/>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
                <a:srgbClr val="1F497D"/>
              </a:buClr>
              <a:buSzTx/>
              <a:buFontTx/>
              <a:buNone/>
              <a:tabLst/>
              <a:defRPr/>
            </a:pPr>
            <a:endParaRPr kumimoji="0" lang="en-GB" sz="1600" b="1"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20000"/>
              </a:lnSpc>
              <a:spcBef>
                <a:spcPts val="0"/>
              </a:spcBef>
              <a:spcAft>
                <a:spcPts val="0"/>
              </a:spcAft>
              <a:buClr>
                <a:srgbClr val="1F497D"/>
              </a:buClr>
              <a:buSzTx/>
              <a:buFontTx/>
              <a:buNone/>
              <a:tabLst/>
              <a:defRPr/>
            </a:pPr>
            <a:endParaRPr kumimoji="0" lang="en-GB" sz="1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endParaRPr>
          </a:p>
          <a:p>
            <a:pPr marL="342900" marR="0" lvl="0" indent="-342900" algn="l" defTabSz="914400" rtl="0" eaLnBrk="1" fontAlgn="auto" latinLnBrk="0" hangingPunct="1">
              <a:lnSpc>
                <a:spcPct val="115000"/>
              </a:lnSpc>
              <a:spcBef>
                <a:spcPts val="0"/>
              </a:spcBef>
              <a:spcAft>
                <a:spcPts val="1000"/>
              </a:spcAft>
              <a:buClr>
                <a:srgbClr val="1F497D"/>
              </a:buClr>
              <a:buSzTx/>
              <a:buFont typeface="Symbol" panose="05050102010706020507" pitchFamily="18" charset="2"/>
              <a:buChar char=""/>
              <a:tabLst/>
              <a:defRPr/>
            </a:pPr>
            <a:endParaRPr kumimoji="0" lang="en-GB" sz="1400" b="1"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l" defTabSz="914400" rtl="0" eaLnBrk="1" fontAlgn="auto" latinLnBrk="0" hangingPunct="1">
              <a:lnSpc>
                <a:spcPct val="120000"/>
              </a:lnSpc>
              <a:spcBef>
                <a:spcPts val="0"/>
              </a:spcBef>
              <a:spcAft>
                <a:spcPts val="600"/>
              </a:spcAft>
              <a:buClr>
                <a:srgbClr val="1F497D"/>
              </a:buClr>
              <a:buSzTx/>
              <a:buFontTx/>
              <a:buNone/>
              <a:tabLst/>
              <a:defRPr/>
            </a:pPr>
            <a:endParaRPr kumimoji="0" lang="en-GB" sz="2000"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2" name="Content Placeholder 2">
            <a:extLst>
              <a:ext uri="{FF2B5EF4-FFF2-40B4-BE49-F238E27FC236}">
                <a16:creationId xmlns:a16="http://schemas.microsoft.com/office/drawing/2014/main" id="{F4E94051-F599-4C68-83DE-C7C99791375A}"/>
              </a:ext>
            </a:extLst>
          </p:cNvPr>
          <p:cNvSpPr txBox="1">
            <a:spLocks/>
          </p:cNvSpPr>
          <p:nvPr/>
        </p:nvSpPr>
        <p:spPr>
          <a:xfrm>
            <a:off x="550385" y="1334218"/>
            <a:ext cx="8714845" cy="5841412"/>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b="1" kern="1200">
                <a:solidFill>
                  <a:schemeClr val="tx1"/>
                </a:solidFill>
                <a:latin typeface="+mn-lt"/>
                <a:ea typeface="+mn-ea"/>
                <a:cs typeface="+mn-cs"/>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Aft>
                <a:spcPts val="0"/>
              </a:spcAft>
            </a:pPr>
            <a:r>
              <a:rPr lang="en-GB" sz="1100" dirty="0">
                <a:solidFill>
                  <a:srgbClr val="000000"/>
                </a:solidFill>
                <a:ea typeface="Times New Roman" panose="02020603050405020304" pitchFamily="18" charset="0"/>
                <a:cs typeface="Times New Roman"/>
              </a:rPr>
              <a:t>Why is this necessary? </a:t>
            </a:r>
            <a:r>
              <a:rPr lang="en-GB" sz="1100" b="0" dirty="0">
                <a:solidFill>
                  <a:srgbClr val="000000"/>
                </a:solidFill>
                <a:ea typeface="Times New Roman" panose="02020603050405020304" pitchFamily="18" charset="0"/>
                <a:cs typeface="Times New Roman"/>
              </a:rPr>
              <a:t>EMHPs in Mental Health Support Teams (MHSTs) will work closely with your named senior point of contact. They will be trained to provide clinical support and advice to children and young people and/or parents carers which will be tailored to the needs of your setting. </a:t>
            </a:r>
          </a:p>
          <a:p>
            <a:pPr>
              <a:spcAft>
                <a:spcPts val="0"/>
              </a:spcAft>
            </a:pPr>
            <a:endParaRPr lang="en-GB" sz="1100" dirty="0">
              <a:solidFill>
                <a:srgbClr val="000000"/>
              </a:solidFill>
              <a:ea typeface="Times New Roman" panose="02020603050405020304" pitchFamily="18" charset="0"/>
              <a:cs typeface="Times New Roman" panose="02020603050405020304" pitchFamily="18" charset="0"/>
            </a:endParaRPr>
          </a:p>
          <a:p>
            <a:pPr fontAlgn="ctr">
              <a:lnSpc>
                <a:spcPct val="107000"/>
              </a:lnSpc>
              <a:spcAft>
                <a:spcPts val="0"/>
              </a:spcAft>
            </a:pPr>
            <a:r>
              <a:rPr lang="en-GB" sz="1100" dirty="0">
                <a:solidFill>
                  <a:srgbClr val="000000"/>
                </a:solidFill>
                <a:ea typeface="Times New Roman" panose="02020603050405020304" pitchFamily="18" charset="0"/>
                <a:cs typeface="Times New Roman"/>
              </a:rPr>
              <a:t>Action: </a:t>
            </a:r>
            <a:r>
              <a:rPr lang="en-GB" sz="1100" b="0" dirty="0">
                <a:solidFill>
                  <a:srgbClr val="000000"/>
                </a:solidFill>
                <a:ea typeface="Times New Roman" panose="02020603050405020304" pitchFamily="18" charset="0"/>
                <a:cs typeface="Times New Roman"/>
              </a:rPr>
              <a:t>If you have agreed to host a trainee EMHP you should now have been allocated a trainee to your setting. However, if this has not yet happened please make contact with your </a:t>
            </a:r>
            <a:r>
              <a:rPr lang="en-GB" sz="1100" b="0" dirty="0">
                <a:ea typeface="Times New Roman" panose="02020603050405020304" pitchFamily="18" charset="0"/>
                <a:cs typeface="Times New Roman"/>
              </a:rPr>
              <a:t>MHST service lead to find out about timing. There will also be some engagement required with the university delivering the EMHP training course. </a:t>
            </a:r>
          </a:p>
          <a:p>
            <a:pPr fontAlgn="ctr">
              <a:lnSpc>
                <a:spcPct val="107000"/>
              </a:lnSpc>
              <a:spcAft>
                <a:spcPts val="0"/>
              </a:spcAft>
            </a:pPr>
            <a:endParaRPr lang="en-GB" sz="1100" b="0" dirty="0">
              <a:solidFill>
                <a:srgbClr val="000000"/>
              </a:solidFill>
              <a:ea typeface="Times New Roman" panose="02020603050405020304" pitchFamily="18" charset="0"/>
              <a:cs typeface="Times New Roman" panose="02020603050405020304" pitchFamily="18" charset="0"/>
            </a:endParaRPr>
          </a:p>
          <a:p>
            <a:pPr>
              <a:spcAft>
                <a:spcPts val="0"/>
              </a:spcAft>
            </a:pPr>
            <a:r>
              <a:rPr lang="en-GB" sz="1100" dirty="0">
                <a:latin typeface="Arial"/>
                <a:ea typeface="Calibri" panose="020F0502020204030204" pitchFamily="34" charset="0"/>
                <a:cs typeface="Arial"/>
              </a:rPr>
              <a:t>EMHPs </a:t>
            </a:r>
            <a:r>
              <a:rPr lang="en-GB" sz="1100" b="0" dirty="0">
                <a:latin typeface="Arial"/>
                <a:ea typeface="Calibri" panose="020F0502020204030204" pitchFamily="34" charset="0"/>
                <a:cs typeface="Arial"/>
              </a:rPr>
              <a:t>will complete a one-year, full-time education programme through a combination of study with a local university and supervised practice learning, gaining  knowledge and experience of both education and mental health services. The training programme covers six modules, including a specific module on supporting colleagues in education to identify and manage issues related to mental health and wellbeing. For an overview of the EMHP training, click </a:t>
            </a:r>
            <a:r>
              <a:rPr lang="en-GB" sz="1100" b="0" u="sng" dirty="0">
                <a:hlinkClick r:id="rId5"/>
              </a:rPr>
              <a:t>here</a:t>
            </a:r>
            <a:r>
              <a:rPr lang="en-GB" sz="1100" u="sng" dirty="0"/>
              <a:t>.</a:t>
            </a:r>
            <a:r>
              <a:rPr lang="en-GB" sz="1100" dirty="0"/>
              <a:t> </a:t>
            </a:r>
            <a:r>
              <a:rPr lang="en-GB" sz="1100" b="0" dirty="0"/>
              <a:t>The full course content can be found on the </a:t>
            </a:r>
            <a:r>
              <a:rPr lang="en-GB" sz="1100" b="0" dirty="0">
                <a:solidFill>
                  <a:srgbClr val="00B050"/>
                </a:solidFill>
                <a:hlinkClick r:id="rId6"/>
              </a:rPr>
              <a:t>Collaboration Platform</a:t>
            </a:r>
            <a:r>
              <a:rPr lang="en-GB" sz="1100" b="0" dirty="0">
                <a:solidFill>
                  <a:srgbClr val="00B050"/>
                </a:solidFill>
              </a:rPr>
              <a:t>.</a:t>
            </a:r>
            <a:endParaRPr lang="en-GB" sz="1100" dirty="0">
              <a:solidFill>
                <a:srgbClr val="FF0000"/>
              </a:solidFill>
              <a:latin typeface="Arial" panose="020B0604020202020204" pitchFamily="34" charset="0"/>
              <a:ea typeface="Calibri" panose="020F0502020204030204" pitchFamily="34" charset="0"/>
              <a:cs typeface="Arial"/>
            </a:endParaRPr>
          </a:p>
          <a:p>
            <a:pPr lvl="0">
              <a:spcAft>
                <a:spcPts val="0"/>
              </a:spcAft>
            </a:pPr>
            <a:endParaRPr lang="en-GB" sz="1100" b="0" dirty="0">
              <a:latin typeface="Arial" panose="020B0604020202020204" pitchFamily="34" charset="0"/>
              <a:ea typeface="Calibri" panose="020F0502020204030204" pitchFamily="34" charset="0"/>
              <a:cs typeface="Arial"/>
            </a:endParaRPr>
          </a:p>
          <a:p>
            <a:pPr>
              <a:spcAft>
                <a:spcPts val="0"/>
              </a:spcAft>
            </a:pPr>
            <a:r>
              <a:rPr lang="en-GB" sz="1100" b="0" dirty="0">
                <a:latin typeface="Arial"/>
                <a:ea typeface="Calibri" panose="020F0502020204030204" pitchFamily="34" charset="0"/>
                <a:cs typeface="Arial"/>
              </a:rPr>
              <a:t>You can help support your EMHP by: </a:t>
            </a:r>
            <a:endParaRPr lang="en-GB" sz="1100" b="0" dirty="0">
              <a:latin typeface="Arial" panose="020B0604020202020204" pitchFamily="34" charset="0"/>
              <a:ea typeface="Calibri" panose="020F0502020204030204" pitchFamily="34" charset="0"/>
              <a:cs typeface="Arial"/>
            </a:endParaRPr>
          </a:p>
          <a:p>
            <a:pPr marL="171450" indent="-171450">
              <a:spcAft>
                <a:spcPts val="0"/>
              </a:spcAft>
              <a:buFont typeface="Arial" panose="020B0604020202020204" pitchFamily="34" charset="0"/>
              <a:buChar char="•"/>
            </a:pPr>
            <a:r>
              <a:rPr lang="en-GB" sz="1100" b="0" dirty="0">
                <a:latin typeface="Arial"/>
                <a:ea typeface="Calibri" panose="020F0502020204030204" pitchFamily="34" charset="0"/>
                <a:cs typeface="Arial"/>
              </a:rPr>
              <a:t>Making them feel welcome. Induction might include: premises orientation, security passes/codes etc, key staff and contact details, safeguarding, health and safety and other relevant procedures.</a:t>
            </a:r>
          </a:p>
          <a:p>
            <a:pPr marL="171450" indent="-171450">
              <a:spcAft>
                <a:spcPts val="0"/>
              </a:spcAft>
              <a:buFont typeface="Arial" panose="020B0604020202020204" pitchFamily="34" charset="0"/>
              <a:buChar char="•"/>
            </a:pPr>
            <a:r>
              <a:rPr lang="en-GB" sz="1100" b="0" dirty="0">
                <a:latin typeface="Arial"/>
                <a:ea typeface="Calibri" panose="020F0502020204030204" pitchFamily="34" charset="0"/>
                <a:cs typeface="Arial"/>
              </a:rPr>
              <a:t>Understanding the scope of their role. </a:t>
            </a:r>
            <a:endParaRPr lang="en-GB" sz="1100" b="0" dirty="0">
              <a:latin typeface="Arial" panose="020B0604020202020204" pitchFamily="34" charset="0"/>
              <a:ea typeface="Calibri" panose="020F0502020204030204" pitchFamily="34" charset="0"/>
              <a:cs typeface="Arial"/>
            </a:endParaRPr>
          </a:p>
          <a:p>
            <a:pPr marL="171450" lvl="0" indent="-171450">
              <a:spcAft>
                <a:spcPts val="0"/>
              </a:spcAft>
              <a:buFont typeface="Arial" panose="020B0604020202020204" pitchFamily="34" charset="0"/>
              <a:buChar char="•"/>
            </a:pPr>
            <a:r>
              <a:rPr lang="en-GB" sz="1100" b="0" dirty="0">
                <a:latin typeface="Arial"/>
                <a:ea typeface="Calibri" panose="020F0502020204030204" pitchFamily="34" charset="0"/>
                <a:cs typeface="Arial"/>
              </a:rPr>
              <a:t>Ensuring your school or college staff, pupils and students and parents and carers are aware of the MHST and the EMHP and their work and how to access it.</a:t>
            </a:r>
          </a:p>
          <a:p>
            <a:pPr marL="171450" lvl="0" indent="-171450">
              <a:spcAft>
                <a:spcPts val="0"/>
              </a:spcAft>
              <a:buFont typeface="Arial" panose="020B0604020202020204" pitchFamily="34" charset="0"/>
              <a:buChar char="•"/>
            </a:pPr>
            <a:r>
              <a:rPr lang="en-GB" sz="1100" b="0" dirty="0">
                <a:latin typeface="Arial"/>
                <a:ea typeface="Calibri" panose="020F0502020204030204" pitchFamily="34" charset="0"/>
                <a:cs typeface="Arial"/>
              </a:rPr>
              <a:t>Actively help the EMHP’s/EMHPs’ integration into the setting by providing guidance and information on your settings and any particular needs, as well as the existing support available to pupils and students.</a:t>
            </a:r>
          </a:p>
          <a:p>
            <a:pPr marL="171450" lvl="0" indent="-171450">
              <a:spcAft>
                <a:spcPts val="0"/>
              </a:spcAft>
              <a:buFont typeface="Arial" panose="020B0604020202020204" pitchFamily="34" charset="0"/>
              <a:buChar char="•"/>
            </a:pPr>
            <a:r>
              <a:rPr lang="en-GB" sz="1100" b="0" dirty="0">
                <a:latin typeface="Arial"/>
                <a:ea typeface="Calibri" panose="020F0502020204030204" pitchFamily="34" charset="0"/>
                <a:cs typeface="Arial"/>
              </a:rPr>
              <a:t>Help facilitate EMHP work with the wider setting – staff, parents and carers and pupils and students </a:t>
            </a:r>
            <a:r>
              <a:rPr lang="en-GB" sz="1100" b="0" dirty="0">
                <a:ea typeface="Calibri" panose="020F0502020204030204" pitchFamily="34" charset="0"/>
                <a:cs typeface="Arial"/>
              </a:rPr>
              <a:t>– </a:t>
            </a:r>
            <a:r>
              <a:rPr lang="en-GB" sz="1100" b="0" dirty="0">
                <a:latin typeface="Arial"/>
                <a:ea typeface="Calibri" panose="020F0502020204030204" pitchFamily="34" charset="0"/>
                <a:cs typeface="Arial"/>
              </a:rPr>
              <a:t>for example to train and educate on basic mental health awareness and raise mental health awareness via, for example, assemblies, emails and drop in sessions.</a:t>
            </a:r>
          </a:p>
          <a:p>
            <a:pPr marL="171450" indent="-171450">
              <a:spcAft>
                <a:spcPts val="0"/>
              </a:spcAft>
              <a:buFont typeface="Arial" panose="020B0604020202020204" pitchFamily="34" charset="0"/>
              <a:buChar char="•"/>
            </a:pPr>
            <a:r>
              <a:rPr lang="en-GB" sz="1100" b="0" dirty="0">
                <a:latin typeface="Arial"/>
                <a:ea typeface="Calibri" panose="020F0502020204030204" pitchFamily="34" charset="0"/>
                <a:cs typeface="Arial"/>
              </a:rPr>
              <a:t>Provide or suggest opportunities for EMHPs to build networks with the whole support community, particularly to support onward referral. </a:t>
            </a:r>
          </a:p>
          <a:p>
            <a:pPr marL="171450" indent="-171450">
              <a:spcAft>
                <a:spcPts val="0"/>
              </a:spcAft>
              <a:buFont typeface="Arial" panose="020B0604020202020204" pitchFamily="34" charset="0"/>
              <a:buChar char="•"/>
            </a:pPr>
            <a:r>
              <a:rPr lang="en-GB" sz="1100" b="0" dirty="0">
                <a:latin typeface="Arial"/>
                <a:ea typeface="Calibri" panose="020F0502020204030204" pitchFamily="34" charset="0"/>
                <a:cs typeface="Arial"/>
              </a:rPr>
              <a:t>Working with the MHST to identify individual cases for the EMHP to see. </a:t>
            </a:r>
          </a:p>
          <a:p>
            <a:pPr lvl="0">
              <a:spcAft>
                <a:spcPts val="0"/>
              </a:spcAft>
            </a:pPr>
            <a:endParaRPr lang="en-GB" sz="1000" b="0" dirty="0">
              <a:solidFill>
                <a:sysClr val="windowText" lastClr="000000"/>
              </a:solidFill>
              <a:latin typeface="Arial" panose="020B0604020202020204" pitchFamily="34" charset="0"/>
            </a:endParaRPr>
          </a:p>
          <a:p>
            <a:pPr lvl="0">
              <a:lnSpc>
                <a:spcPct val="100000"/>
              </a:lnSpc>
              <a:spcAft>
                <a:spcPts val="0"/>
              </a:spcAft>
              <a:defRPr/>
            </a:pPr>
            <a:endParaRPr lang="en-GB" sz="1000" b="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600"/>
              </a:spcAft>
              <a:buClr>
                <a:srgbClr val="1F497D"/>
              </a:buClr>
              <a:buSzTx/>
              <a:buFontTx/>
              <a:buNone/>
              <a:tabLst/>
              <a:defRPr/>
            </a:pPr>
            <a:endParaRPr kumimoji="0" lang="en-GB" sz="2000" b="1" i="0" u="none" strike="noStrike" kern="120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2729525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3EB7-3FC8-4488-9804-F7F1198461BA}"/>
              </a:ext>
            </a:extLst>
          </p:cNvPr>
          <p:cNvSpPr>
            <a:spLocks noGrp="1"/>
          </p:cNvSpPr>
          <p:nvPr>
            <p:ph type="title"/>
          </p:nvPr>
        </p:nvSpPr>
        <p:spPr>
          <a:xfrm>
            <a:off x="500743" y="17739"/>
            <a:ext cx="9978928" cy="840167"/>
          </a:xfrm>
        </p:spPr>
        <p:txBody>
          <a:bodyPr/>
          <a:lstStyle/>
          <a:p>
            <a:r>
              <a:rPr lang="en-GB" sz="2400" b="1" kern="1200" dirty="0">
                <a:solidFill>
                  <a:schemeClr val="bg2"/>
                </a:solidFill>
              </a:rPr>
              <a:t>Planning to involve </a:t>
            </a:r>
            <a:r>
              <a:rPr lang="en-GB" sz="2400" b="1" dirty="0">
                <a:solidFill>
                  <a:schemeClr val="bg2"/>
                </a:solidFill>
              </a:rPr>
              <a:t>pupils and students, parents </a:t>
            </a:r>
            <a:br>
              <a:rPr lang="en-GB" sz="2400" b="1" dirty="0">
                <a:solidFill>
                  <a:schemeClr val="bg2"/>
                </a:solidFill>
              </a:rPr>
            </a:br>
            <a:r>
              <a:rPr lang="en-GB" sz="2400" b="1" dirty="0">
                <a:solidFill>
                  <a:schemeClr val="bg2"/>
                </a:solidFill>
              </a:rPr>
              <a:t>and carers</a:t>
            </a:r>
            <a:r>
              <a:rPr lang="en-GB" sz="2400" b="1" kern="1200" dirty="0">
                <a:solidFill>
                  <a:schemeClr val="bg2"/>
                </a:solidFill>
              </a:rPr>
              <a:t> in service co-design</a:t>
            </a:r>
            <a:endParaRPr lang="en-GB" sz="2400" b="1" dirty="0">
              <a:solidFill>
                <a:schemeClr val="bg2"/>
              </a:solidFill>
            </a:endParaRPr>
          </a:p>
        </p:txBody>
      </p:sp>
      <p:grpSp>
        <p:nvGrpSpPr>
          <p:cNvPr id="8" name="Group 7">
            <a:extLst>
              <a:ext uri="{FF2B5EF4-FFF2-40B4-BE49-F238E27FC236}">
                <a16:creationId xmlns:a16="http://schemas.microsoft.com/office/drawing/2014/main" id="{C9E06B19-2EC2-4C15-B126-7DDE1DEB4A39}"/>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9A3A8BD6-3008-41A3-9B81-078613A99041}"/>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AF4D3099-4CBC-44E6-BAB9-E738D12B58B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pic>
        <p:nvPicPr>
          <p:cNvPr id="25" name="Picture 24">
            <a:extLst>
              <a:ext uri="{FF2B5EF4-FFF2-40B4-BE49-F238E27FC236}">
                <a16:creationId xmlns:a16="http://schemas.microsoft.com/office/drawing/2014/main" id="{31584991-60BF-481E-9676-4B1EE62DEEEC}"/>
              </a:ext>
            </a:extLst>
          </p:cNvPr>
          <p:cNvPicPr>
            <a:picLocks noChangeAspect="1"/>
          </p:cNvPicPr>
          <p:nvPr/>
        </p:nvPicPr>
        <p:blipFill>
          <a:blip r:embed="rId4"/>
          <a:stretch>
            <a:fillRect/>
          </a:stretch>
        </p:blipFill>
        <p:spPr>
          <a:xfrm>
            <a:off x="0" y="0"/>
            <a:ext cx="533873" cy="6858000"/>
          </a:xfrm>
          <a:prstGeom prst="rect">
            <a:avLst/>
          </a:prstGeom>
        </p:spPr>
      </p:pic>
      <p:sp>
        <p:nvSpPr>
          <p:cNvPr id="16" name="Content Placeholder 2">
            <a:extLst>
              <a:ext uri="{FF2B5EF4-FFF2-40B4-BE49-F238E27FC236}">
                <a16:creationId xmlns:a16="http://schemas.microsoft.com/office/drawing/2014/main" id="{E0B0BD18-2755-4DAD-BBFE-50F9E83CEA36}"/>
              </a:ext>
            </a:extLst>
          </p:cNvPr>
          <p:cNvSpPr txBox="1">
            <a:spLocks/>
          </p:cNvSpPr>
          <p:nvPr/>
        </p:nvSpPr>
        <p:spPr>
          <a:xfrm>
            <a:off x="546476" y="707515"/>
            <a:ext cx="8927348" cy="6006321"/>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342744" marR="0" lvl="0" indent="-203106"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lnSpc>
                <a:spcPct val="100000"/>
              </a:lnSpc>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lnSpc>
                <a:spcPct val="100000"/>
              </a:lnSpc>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None/>
            </a:pPr>
            <a:endParaRPr lang="en-GB" sz="1600" dirty="0">
              <a:solidFill>
                <a:prstClr val="black"/>
              </a:solidFill>
              <a:ea typeface="+mn-ea"/>
              <a:cs typeface="+mn-cs"/>
            </a:endParaRPr>
          </a:p>
          <a:p>
            <a:pPr marL="0" indent="0">
              <a:buNone/>
            </a:pPr>
            <a:endParaRPr lang="en-GB" sz="1600" dirty="0">
              <a:solidFill>
                <a:srgbClr val="00B050"/>
              </a:solidFill>
            </a:endParaRPr>
          </a:p>
          <a:p>
            <a:pPr marL="0" indent="0">
              <a:buNone/>
            </a:pPr>
            <a:endParaRPr lang="en-GB" sz="1800" dirty="0">
              <a:solidFill>
                <a:srgbClr val="00B050"/>
              </a:solidFill>
              <a:ea typeface="+mn-ea"/>
            </a:endParaRPr>
          </a:p>
          <a:p>
            <a:pPr marL="0" indent="0">
              <a:buNone/>
            </a:pPr>
            <a:endParaRPr lang="en-GB" sz="2000" dirty="0">
              <a:solidFill>
                <a:prstClr val="black"/>
              </a:solidFill>
              <a:ea typeface="+mn-ea"/>
              <a:cs typeface="+mn-cs"/>
            </a:endParaRPr>
          </a:p>
        </p:txBody>
      </p:sp>
      <p:sp>
        <p:nvSpPr>
          <p:cNvPr id="10" name="Content Placeholder 2">
            <a:extLst>
              <a:ext uri="{FF2B5EF4-FFF2-40B4-BE49-F238E27FC236}">
                <a16:creationId xmlns:a16="http://schemas.microsoft.com/office/drawing/2014/main" id="{E1D8B5BB-95DB-45AD-BDAB-12E4CFDDCA64}"/>
              </a:ext>
            </a:extLst>
          </p:cNvPr>
          <p:cNvSpPr txBox="1">
            <a:spLocks/>
          </p:cNvSpPr>
          <p:nvPr/>
        </p:nvSpPr>
        <p:spPr>
          <a:xfrm>
            <a:off x="673409" y="914400"/>
            <a:ext cx="8740757" cy="6204736"/>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b="1" kern="1200">
                <a:solidFill>
                  <a:schemeClr val="tx1"/>
                </a:solidFill>
                <a:latin typeface="+mn-lt"/>
                <a:ea typeface="+mn-ea"/>
                <a:cs typeface="+mn-cs"/>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ysClr val="windowText" lastClr="000000"/>
              </a:buClr>
              <a:defRPr/>
            </a:pPr>
            <a:endParaRPr lang="en-GB" sz="1600" b="0" dirty="0"/>
          </a:p>
        </p:txBody>
      </p:sp>
      <p:sp>
        <p:nvSpPr>
          <p:cNvPr id="9" name="Content Placeholder 2">
            <a:extLst>
              <a:ext uri="{FF2B5EF4-FFF2-40B4-BE49-F238E27FC236}">
                <a16:creationId xmlns:a16="http://schemas.microsoft.com/office/drawing/2014/main" id="{99D4B552-D9EA-46D3-9D08-0359CFCE5AB0}"/>
              </a:ext>
            </a:extLst>
          </p:cNvPr>
          <p:cNvSpPr txBox="1">
            <a:spLocks/>
          </p:cNvSpPr>
          <p:nvPr/>
        </p:nvSpPr>
        <p:spPr>
          <a:xfrm>
            <a:off x="768818" y="1701193"/>
            <a:ext cx="8172209" cy="4298176"/>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b="1" kern="1200">
                <a:solidFill>
                  <a:schemeClr val="tx1"/>
                </a:solidFill>
                <a:latin typeface="+mn-lt"/>
                <a:ea typeface="+mn-ea"/>
                <a:cs typeface="+mn-cs"/>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Aft>
                <a:spcPts val="0"/>
              </a:spcAft>
              <a:defRPr/>
            </a:pPr>
            <a:r>
              <a:rPr kumimoji="0" lang="en-GB" sz="16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a:rPr>
              <a:t>Why is this necessary? </a:t>
            </a:r>
            <a:r>
              <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a:rPr>
              <a:t>We want to ensure that the support provided </a:t>
            </a:r>
            <a:r>
              <a:rPr lang="en-GB" sz="1600" b="0" dirty="0">
                <a:solidFill>
                  <a:srgbClr val="000000"/>
                </a:solidFill>
                <a:latin typeface="Arial"/>
                <a:ea typeface="Times New Roman" panose="02020603050405020304" pitchFamily="18" charset="0"/>
                <a:cs typeface="Times New Roman"/>
              </a:rPr>
              <a:t>by Mental Health Support Teams (MHSTs) </a:t>
            </a:r>
            <a:r>
              <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a:rPr>
              <a:t>has been informed by the views of pupils and students and parents and carers so that it meets their needs. This could include designing aspects of delivery, as well as potentially highlighting mental health issues within the setting that they see as priority for the MHSTs to address.</a:t>
            </a:r>
            <a:r>
              <a:rPr lang="en-GB" sz="1600" b="0" dirty="0">
                <a:solidFill>
                  <a:srgbClr val="000000"/>
                </a:solidFill>
                <a:latin typeface="Arial"/>
                <a:ea typeface="Times New Roman" panose="02020603050405020304" pitchFamily="18" charset="0"/>
                <a:cs typeface="Times New Roman"/>
              </a:rPr>
              <a:t> </a:t>
            </a:r>
            <a:endParaRPr lang="en-GB"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endParaRPr>
          </a:p>
          <a:p>
            <a:pPr marL="0" marR="0" lvl="0" indent="0" algn="l" defTabSz="914400" rtl="0" eaLnBrk="1" fontAlgn="auto" latinLnBrk="0" hangingPunct="1">
              <a:lnSpc>
                <a:spcPct val="120000"/>
              </a:lnSpc>
              <a:spcBef>
                <a:spcPts val="0"/>
              </a:spcBef>
              <a:spcAft>
                <a:spcPts val="0"/>
              </a:spcAft>
              <a:buClr>
                <a:srgbClr val="1F497D"/>
              </a:buClr>
              <a:buSzTx/>
              <a:buFontTx/>
              <a:buNone/>
              <a:tabLst/>
              <a:defRPr/>
            </a:pPr>
            <a:endParaRPr kumimoji="0" lang="en-GB" sz="16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endParaRPr>
          </a:p>
          <a:p>
            <a:pPr>
              <a:spcAft>
                <a:spcPts val="0"/>
              </a:spcAft>
              <a:defRPr/>
            </a:pPr>
            <a:r>
              <a:rPr kumimoji="0" lang="en-GB" sz="16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a:rPr>
              <a:t>Action: </a:t>
            </a:r>
            <a:r>
              <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a:rPr>
              <a:t>You should have a plan in place for how you are going to consult with </a:t>
            </a:r>
            <a:r>
              <a:rPr lang="en-GB" sz="1600" b="0" dirty="0">
                <a:solidFill>
                  <a:srgbClr val="000000"/>
                </a:solidFill>
                <a:latin typeface="Arial"/>
                <a:ea typeface="Times New Roman" panose="02020603050405020304" pitchFamily="18" charset="0"/>
                <a:cs typeface="Times New Roman"/>
              </a:rPr>
              <a:t>pupils and students and parents and carers</a:t>
            </a:r>
            <a:r>
              <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a:rPr>
              <a:t>. For example, you might want to write to or invite parents and carers into your school or college to explain about MHSTs and seek their views on the type of support they would like to see included. Or you might prefer to administer a questionnaire for </a:t>
            </a:r>
            <a:r>
              <a:rPr lang="en-GB" sz="1600" b="0" dirty="0">
                <a:solidFill>
                  <a:srgbClr val="000000"/>
                </a:solidFill>
                <a:latin typeface="Arial"/>
                <a:ea typeface="Times New Roman" panose="02020603050405020304" pitchFamily="18" charset="0"/>
                <a:cs typeface="Times New Roman"/>
              </a:rPr>
              <a:t>your pupils and students</a:t>
            </a:r>
            <a:r>
              <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a:rPr>
              <a:t> and their parents and carers to </a:t>
            </a:r>
            <a:r>
              <a:rPr kumimoji="0" lang="en-GB" sz="1600" b="0" i="0"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a:rPr>
              <a:t>complete, </a:t>
            </a:r>
            <a:r>
              <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a:rPr>
              <a:t>seeking their views on the kind of support they would like to see included.</a:t>
            </a:r>
            <a:r>
              <a:rPr lang="en-GB" sz="1600" b="0" dirty="0">
                <a:solidFill>
                  <a:srgbClr val="000000"/>
                </a:solidFill>
                <a:latin typeface="Arial"/>
                <a:ea typeface="Times New Roman" panose="02020603050405020304" pitchFamily="18" charset="0"/>
                <a:cs typeface="Times New Roman"/>
              </a:rPr>
              <a:t> </a:t>
            </a:r>
            <a:endPar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a:p>
            <a:pPr marL="0" marR="0" lvl="0" indent="0" algn="l" defTabSz="914400" rtl="0" eaLnBrk="1" fontAlgn="auto" latinLnBrk="0" hangingPunct="1">
              <a:lnSpc>
                <a:spcPct val="120000"/>
              </a:lnSpc>
              <a:spcBef>
                <a:spcPts val="0"/>
              </a:spcBef>
              <a:spcAft>
                <a:spcPts val="0"/>
              </a:spcAft>
              <a:buClr>
                <a:srgbClr val="1F497D"/>
              </a:buClr>
              <a:buSzTx/>
              <a:buFontTx/>
              <a:buNone/>
              <a:tabLst/>
              <a:defRPr/>
            </a:pPr>
            <a:endParaRPr kumimoji="0" lang="en-GB" sz="1600" b="1"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20000"/>
              </a:lnSpc>
              <a:spcBef>
                <a:spcPts val="0"/>
              </a:spcBef>
              <a:spcAft>
                <a:spcPts val="0"/>
              </a:spcAft>
              <a:buClr>
                <a:srgbClr val="1F497D"/>
              </a:buClr>
              <a:buSzTx/>
              <a:buFontTx/>
              <a:buNone/>
              <a:tabLst/>
              <a:defRPr/>
            </a:pPr>
            <a:endParaRPr kumimoji="0" lang="en-GB" sz="1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endParaRPr>
          </a:p>
          <a:p>
            <a:pPr marL="342900" marR="0" lvl="0" indent="-342900" algn="l" defTabSz="914400" rtl="0" eaLnBrk="1" fontAlgn="auto" latinLnBrk="0" hangingPunct="1">
              <a:lnSpc>
                <a:spcPct val="115000"/>
              </a:lnSpc>
              <a:spcBef>
                <a:spcPts val="0"/>
              </a:spcBef>
              <a:spcAft>
                <a:spcPts val="1000"/>
              </a:spcAft>
              <a:buClr>
                <a:srgbClr val="1F497D"/>
              </a:buClr>
              <a:buSzTx/>
              <a:buFont typeface="Symbol" panose="05050102010706020507" pitchFamily="18" charset="2"/>
              <a:buChar char=""/>
              <a:tabLst/>
              <a:defRPr/>
            </a:pPr>
            <a:endParaRPr kumimoji="0" lang="en-GB" sz="1400" b="1"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l" defTabSz="914400" rtl="0" eaLnBrk="1" fontAlgn="auto" latinLnBrk="0" hangingPunct="1">
              <a:lnSpc>
                <a:spcPct val="120000"/>
              </a:lnSpc>
              <a:spcBef>
                <a:spcPts val="0"/>
              </a:spcBef>
              <a:spcAft>
                <a:spcPts val="600"/>
              </a:spcAft>
              <a:buClr>
                <a:srgbClr val="1F497D"/>
              </a:buClr>
              <a:buSzTx/>
              <a:buFontTx/>
              <a:buNone/>
              <a:tabLst/>
              <a:defRPr/>
            </a:pPr>
            <a:endParaRPr kumimoji="0" lang="en-GB" sz="2000"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1" name="Rectangle: Top Corners Rounded 10">
            <a:extLst>
              <a:ext uri="{FF2B5EF4-FFF2-40B4-BE49-F238E27FC236}">
                <a16:creationId xmlns:a16="http://schemas.microsoft.com/office/drawing/2014/main" id="{13EA82AC-3DDA-4FCE-B6AE-1B183CD0EDD6}"/>
              </a:ext>
            </a:extLst>
          </p:cNvPr>
          <p:cNvSpPr/>
          <p:nvPr/>
        </p:nvSpPr>
        <p:spPr>
          <a:xfrm rot="16200000">
            <a:off x="9115631" y="6067631"/>
            <a:ext cx="1249884" cy="330854"/>
          </a:xfrm>
          <a:prstGeom prst="round2Same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104675"/>
                </a:solidFill>
              </a:rPr>
              <a:t>Annex</a:t>
            </a:r>
          </a:p>
        </p:txBody>
      </p:sp>
    </p:spTree>
    <p:extLst>
      <p:ext uri="{BB962C8B-B14F-4D97-AF65-F5344CB8AC3E}">
        <p14:creationId xmlns:p14="http://schemas.microsoft.com/office/powerpoint/2010/main" val="1000810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3EB7-3FC8-4488-9804-F7F1198461BA}"/>
              </a:ext>
            </a:extLst>
          </p:cNvPr>
          <p:cNvSpPr>
            <a:spLocks noGrp="1"/>
          </p:cNvSpPr>
          <p:nvPr>
            <p:ph type="title"/>
          </p:nvPr>
        </p:nvSpPr>
        <p:spPr>
          <a:xfrm>
            <a:off x="500743" y="17739"/>
            <a:ext cx="9978928" cy="840167"/>
          </a:xfrm>
        </p:spPr>
        <p:txBody>
          <a:bodyPr/>
          <a:lstStyle/>
          <a:p>
            <a:pPr lvl="0">
              <a:lnSpc>
                <a:spcPct val="120000"/>
              </a:lnSpc>
              <a:spcAft>
                <a:spcPts val="600"/>
              </a:spcAft>
              <a:defRPr/>
            </a:pPr>
            <a:r>
              <a:rPr lang="en-GB" sz="2400" b="1" dirty="0">
                <a:solidFill>
                  <a:schemeClr val="bg2"/>
                </a:solidFill>
                <a:ea typeface="Calibri" panose="020F0502020204030204" pitchFamily="34" charset="0"/>
                <a:cs typeface="Times New Roman"/>
              </a:rPr>
              <a:t>Committing to maintain existing levels of mental </a:t>
            </a:r>
            <a:br>
              <a:rPr lang="en-GB" sz="2400" b="1" dirty="0">
                <a:solidFill>
                  <a:schemeClr val="bg2"/>
                </a:solidFill>
                <a:ea typeface="Calibri" panose="020F0502020204030204" pitchFamily="34" charset="0"/>
                <a:cs typeface="Times New Roman" panose="02020603050405020304" pitchFamily="18" charset="0"/>
              </a:rPr>
            </a:br>
            <a:r>
              <a:rPr lang="en-GB" sz="2400" b="1" dirty="0">
                <a:solidFill>
                  <a:schemeClr val="bg2"/>
                </a:solidFill>
                <a:ea typeface="Calibri" panose="020F0502020204030204" pitchFamily="34" charset="0"/>
                <a:cs typeface="Times New Roman"/>
              </a:rPr>
              <a:t>health provision</a:t>
            </a:r>
            <a:endParaRPr lang="en-GB" sz="2400" b="1" dirty="0">
              <a:solidFill>
                <a:schemeClr val="bg2"/>
              </a:solidFill>
            </a:endParaRPr>
          </a:p>
        </p:txBody>
      </p:sp>
      <p:grpSp>
        <p:nvGrpSpPr>
          <p:cNvPr id="8" name="Group 7">
            <a:extLst>
              <a:ext uri="{FF2B5EF4-FFF2-40B4-BE49-F238E27FC236}">
                <a16:creationId xmlns:a16="http://schemas.microsoft.com/office/drawing/2014/main" id="{C9E06B19-2EC2-4C15-B126-7DDE1DEB4A39}"/>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9A3A8BD6-3008-41A3-9B81-078613A99041}"/>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AF4D3099-4CBC-44E6-BAB9-E738D12B58B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pic>
        <p:nvPicPr>
          <p:cNvPr id="25" name="Picture 24">
            <a:extLst>
              <a:ext uri="{FF2B5EF4-FFF2-40B4-BE49-F238E27FC236}">
                <a16:creationId xmlns:a16="http://schemas.microsoft.com/office/drawing/2014/main" id="{31584991-60BF-481E-9676-4B1EE62DEEEC}"/>
              </a:ext>
            </a:extLst>
          </p:cNvPr>
          <p:cNvPicPr>
            <a:picLocks noChangeAspect="1"/>
          </p:cNvPicPr>
          <p:nvPr/>
        </p:nvPicPr>
        <p:blipFill>
          <a:blip r:embed="rId4"/>
          <a:stretch>
            <a:fillRect/>
          </a:stretch>
        </p:blipFill>
        <p:spPr>
          <a:xfrm>
            <a:off x="0" y="0"/>
            <a:ext cx="533873" cy="6858000"/>
          </a:xfrm>
          <a:prstGeom prst="rect">
            <a:avLst/>
          </a:prstGeom>
        </p:spPr>
      </p:pic>
      <p:sp>
        <p:nvSpPr>
          <p:cNvPr id="16" name="Content Placeholder 2">
            <a:extLst>
              <a:ext uri="{FF2B5EF4-FFF2-40B4-BE49-F238E27FC236}">
                <a16:creationId xmlns:a16="http://schemas.microsoft.com/office/drawing/2014/main" id="{E0B0BD18-2755-4DAD-BBFE-50F9E83CEA36}"/>
              </a:ext>
            </a:extLst>
          </p:cNvPr>
          <p:cNvSpPr txBox="1">
            <a:spLocks/>
          </p:cNvSpPr>
          <p:nvPr/>
        </p:nvSpPr>
        <p:spPr>
          <a:xfrm>
            <a:off x="546476" y="707515"/>
            <a:ext cx="8927348" cy="6006321"/>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342744" marR="0" lvl="0" indent="-203106"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lnSpc>
                <a:spcPct val="100000"/>
              </a:lnSpc>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lnSpc>
                <a:spcPct val="100000"/>
              </a:lnSpc>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None/>
            </a:pPr>
            <a:endParaRPr lang="en-GB" sz="1600" dirty="0">
              <a:solidFill>
                <a:prstClr val="black"/>
              </a:solidFill>
              <a:ea typeface="+mn-ea"/>
              <a:cs typeface="+mn-cs"/>
            </a:endParaRPr>
          </a:p>
          <a:p>
            <a:pPr marL="0" indent="0">
              <a:buNone/>
            </a:pPr>
            <a:endParaRPr lang="en-GB" sz="1600" dirty="0">
              <a:solidFill>
                <a:srgbClr val="00B050"/>
              </a:solidFill>
            </a:endParaRPr>
          </a:p>
          <a:p>
            <a:pPr marL="0" indent="0">
              <a:buNone/>
            </a:pPr>
            <a:endParaRPr lang="en-GB" sz="1800" dirty="0">
              <a:solidFill>
                <a:srgbClr val="00B050"/>
              </a:solidFill>
              <a:ea typeface="+mn-ea"/>
            </a:endParaRPr>
          </a:p>
          <a:p>
            <a:pPr marL="0" indent="0">
              <a:buNone/>
            </a:pPr>
            <a:endParaRPr lang="en-GB" sz="2000" dirty="0">
              <a:solidFill>
                <a:prstClr val="black"/>
              </a:solidFill>
              <a:ea typeface="+mn-ea"/>
              <a:cs typeface="+mn-cs"/>
            </a:endParaRPr>
          </a:p>
        </p:txBody>
      </p:sp>
      <p:sp>
        <p:nvSpPr>
          <p:cNvPr id="10" name="Content Placeholder 2">
            <a:extLst>
              <a:ext uri="{FF2B5EF4-FFF2-40B4-BE49-F238E27FC236}">
                <a16:creationId xmlns:a16="http://schemas.microsoft.com/office/drawing/2014/main" id="{E1D8B5BB-95DB-45AD-BDAB-12E4CFDDCA64}"/>
              </a:ext>
            </a:extLst>
          </p:cNvPr>
          <p:cNvSpPr txBox="1">
            <a:spLocks/>
          </p:cNvSpPr>
          <p:nvPr/>
        </p:nvSpPr>
        <p:spPr>
          <a:xfrm>
            <a:off x="673409" y="914400"/>
            <a:ext cx="8740757" cy="6204736"/>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b="1" kern="1200">
                <a:solidFill>
                  <a:schemeClr val="tx1"/>
                </a:solidFill>
                <a:latin typeface="+mn-lt"/>
                <a:ea typeface="+mn-ea"/>
                <a:cs typeface="+mn-cs"/>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ysClr val="windowText" lastClr="000000"/>
              </a:buClr>
              <a:defRPr/>
            </a:pPr>
            <a:endParaRPr lang="en-GB" sz="1600" b="0" dirty="0"/>
          </a:p>
        </p:txBody>
      </p:sp>
      <p:sp>
        <p:nvSpPr>
          <p:cNvPr id="9" name="Content Placeholder 2">
            <a:extLst>
              <a:ext uri="{FF2B5EF4-FFF2-40B4-BE49-F238E27FC236}">
                <a16:creationId xmlns:a16="http://schemas.microsoft.com/office/drawing/2014/main" id="{4CD64D50-353E-41E7-8191-564B6CC5256E}"/>
              </a:ext>
            </a:extLst>
          </p:cNvPr>
          <p:cNvSpPr txBox="1">
            <a:spLocks/>
          </p:cNvSpPr>
          <p:nvPr/>
        </p:nvSpPr>
        <p:spPr>
          <a:xfrm>
            <a:off x="773906" y="1834496"/>
            <a:ext cx="8172209" cy="3663855"/>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b="1" kern="1200">
                <a:solidFill>
                  <a:schemeClr val="tx1"/>
                </a:solidFill>
                <a:latin typeface="+mn-lt"/>
                <a:ea typeface="+mn-ea"/>
                <a:cs typeface="+mn-cs"/>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Aft>
                <a:spcPts val="0"/>
              </a:spcAft>
              <a:defRPr/>
            </a:pPr>
            <a:r>
              <a:rPr kumimoji="0" lang="en-GB" sz="16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a:rPr>
              <a:t>Why is this necessary?</a:t>
            </a:r>
            <a:r>
              <a:rPr kumimoji="0" lang="en-GB" sz="1600" b="1"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 </a:t>
            </a:r>
            <a:r>
              <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a:rPr>
              <a:t>As part of the application process you</a:t>
            </a:r>
            <a:r>
              <a:rPr lang="en-GB" sz="1600" b="0" dirty="0">
                <a:solidFill>
                  <a:srgbClr val="00B050"/>
                </a:solidFill>
                <a:latin typeface="Arial"/>
                <a:ea typeface="Times New Roman" panose="02020603050405020304" pitchFamily="18" charset="0"/>
                <a:cs typeface="Times New Roman"/>
              </a:rPr>
              <a:t> </a:t>
            </a:r>
            <a:r>
              <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a:rPr>
              <a:t>were asked to commit to the principle that the introduction of the Mental Health Support Teams (MHSTs) support </a:t>
            </a:r>
            <a:r>
              <a:rPr kumimoji="0" lang="en-GB" sz="1600" b="0" i="0" u="none" strike="noStrike" kern="1200" cap="none" spc="0" normalizeH="0" baseline="0" noProof="0" dirty="0">
                <a:ln>
                  <a:noFill/>
                </a:ln>
                <a:effectLst/>
                <a:uLnTx/>
                <a:uFillTx/>
                <a:latin typeface="Arial"/>
                <a:ea typeface="Times New Roman" panose="02020603050405020304" pitchFamily="18" charset="0"/>
                <a:cs typeface="Times New Roman"/>
              </a:rPr>
              <a:t>is additional to, rather than substituting for, existing support. This is important because we want MHSTs to add value to the good practice that already exists in schools and colleges, rather than replacing </a:t>
            </a:r>
            <a:r>
              <a:rPr lang="en-GB" sz="1600" b="0" dirty="0">
                <a:ea typeface="Times New Roman" panose="02020603050405020304" pitchFamily="18" charset="0"/>
                <a:cs typeface="Times New Roman"/>
              </a:rPr>
              <a:t>it, and to and complement the work of other specialists such as school nurses, educational psychologists and counsellors.</a:t>
            </a:r>
            <a:r>
              <a:rPr lang="en-GB" sz="1600" b="0" dirty="0">
                <a:latin typeface="Arial"/>
                <a:ea typeface="Times New Roman" panose="02020603050405020304" pitchFamily="18" charset="0"/>
                <a:cs typeface="Times New Roman"/>
              </a:rPr>
              <a:t> </a:t>
            </a:r>
            <a:endParaRPr lang="en-GB" sz="1600" i="0" u="none" strike="noStrike" kern="1200" cap="none" spc="0" normalizeH="0" baseline="0" noProof="0" dirty="0">
              <a:ln>
                <a:noFill/>
              </a:ln>
              <a:effectLst/>
              <a:uLnTx/>
              <a:uFillTx/>
              <a:latin typeface="Arial"/>
              <a:ea typeface="Times New Roman" panose="02020603050405020304" pitchFamily="18" charset="0"/>
              <a:cs typeface="Times New Roman" panose="02020603050405020304" pitchFamily="18" charset="0"/>
            </a:endParaRPr>
          </a:p>
          <a:p>
            <a:pPr marL="0" marR="0" lvl="0" indent="0" algn="l" defTabSz="914400" rtl="0" eaLnBrk="1" fontAlgn="ctr" latinLnBrk="0" hangingPunct="1">
              <a:lnSpc>
                <a:spcPct val="107000"/>
              </a:lnSpc>
              <a:spcBef>
                <a:spcPts val="0"/>
              </a:spcBef>
              <a:spcAft>
                <a:spcPts val="0"/>
              </a:spcAft>
              <a:buClr>
                <a:srgbClr val="1F497D"/>
              </a:buClr>
              <a:buSzTx/>
              <a:buFontTx/>
              <a:buNone/>
              <a:tabLst/>
              <a:defRPr/>
            </a:pPr>
            <a:endParaRPr kumimoji="0" lang="en-GB"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a:spcAft>
                <a:spcPts val="0"/>
              </a:spcAft>
              <a:defRPr/>
            </a:pPr>
            <a:r>
              <a:rPr kumimoji="0" lang="en-GB" sz="16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a:rPr>
              <a:t>Action:</a:t>
            </a:r>
            <a:r>
              <a:rPr kumimoji="0" lang="en-GB" sz="1600" b="1"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 </a:t>
            </a:r>
            <a:r>
              <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a:rPr>
              <a:t>Make sure you have completed a full</a:t>
            </a:r>
            <a:r>
              <a:rPr kumimoji="0" lang="en-GB"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 </a:t>
            </a:r>
            <a:r>
              <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a:rPr>
              <a:t>audit</a:t>
            </a:r>
            <a:r>
              <a:rPr lang="en-GB" sz="1600" b="0" dirty="0">
                <a:solidFill>
                  <a:srgbClr val="000000"/>
                </a:solidFill>
                <a:latin typeface="Arial"/>
                <a:ea typeface="Times New Roman" panose="02020603050405020304" pitchFamily="18" charset="0"/>
                <a:cs typeface="Times New Roman"/>
              </a:rPr>
              <a:t> or </a:t>
            </a:r>
            <a:r>
              <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a:rPr>
              <a:t>self-assessment of current provision in your setting which may be shared and agreed with your senior leadership team, and discussed with your MHST so that the support provided by them complements and builds on that which is already provided.</a:t>
            </a:r>
            <a:r>
              <a:rPr lang="en-GB" sz="1600" b="0" dirty="0">
                <a:solidFill>
                  <a:srgbClr val="000000"/>
                </a:solidFill>
                <a:latin typeface="Arial"/>
                <a:ea typeface="Times New Roman" panose="02020603050405020304" pitchFamily="18" charset="0"/>
                <a:cs typeface="Times New Roman"/>
              </a:rPr>
              <a:t>  </a:t>
            </a:r>
            <a:endParaRPr kumimoji="0" lang="en-GB" sz="16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1" fontAlgn="auto" latinLnBrk="0" hangingPunct="1">
              <a:lnSpc>
                <a:spcPct val="120000"/>
              </a:lnSpc>
              <a:spcBef>
                <a:spcPts val="0"/>
              </a:spcBef>
              <a:spcAft>
                <a:spcPts val="0"/>
              </a:spcAft>
              <a:buClr>
                <a:srgbClr val="1F497D"/>
              </a:buClr>
              <a:buSzTx/>
              <a:buFontTx/>
              <a:buNone/>
              <a:tabLst/>
              <a:defRPr/>
            </a:pPr>
            <a:endParaRPr kumimoji="0" lang="en-GB" sz="1400" b="1"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20000"/>
              </a:lnSpc>
              <a:spcBef>
                <a:spcPts val="0"/>
              </a:spcBef>
              <a:spcAft>
                <a:spcPts val="0"/>
              </a:spcAft>
              <a:buClr>
                <a:srgbClr val="1F497D"/>
              </a:buClr>
              <a:buSzTx/>
              <a:buFontTx/>
              <a:buNone/>
              <a:tabLst/>
              <a:defRPr/>
            </a:pPr>
            <a:endParaRPr kumimoji="0" lang="en-GB" sz="1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endParaRPr>
          </a:p>
          <a:p>
            <a:pPr marL="342900" marR="0" lvl="0" indent="-342900" algn="l" defTabSz="914400" rtl="0" eaLnBrk="1" fontAlgn="auto" latinLnBrk="0" hangingPunct="1">
              <a:lnSpc>
                <a:spcPct val="115000"/>
              </a:lnSpc>
              <a:spcBef>
                <a:spcPts val="0"/>
              </a:spcBef>
              <a:spcAft>
                <a:spcPts val="1000"/>
              </a:spcAft>
              <a:buClr>
                <a:srgbClr val="1F497D"/>
              </a:buClr>
              <a:buSzTx/>
              <a:buFont typeface="Symbol" panose="05050102010706020507" pitchFamily="18" charset="2"/>
              <a:buChar char=""/>
              <a:tabLst/>
              <a:defRPr/>
            </a:pPr>
            <a:endParaRPr kumimoji="0" lang="en-GB" sz="1400" b="1"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l" defTabSz="914400" rtl="0" eaLnBrk="1" fontAlgn="auto" latinLnBrk="0" hangingPunct="1">
              <a:lnSpc>
                <a:spcPct val="120000"/>
              </a:lnSpc>
              <a:spcBef>
                <a:spcPts val="0"/>
              </a:spcBef>
              <a:spcAft>
                <a:spcPts val="600"/>
              </a:spcAft>
              <a:buClr>
                <a:srgbClr val="1F497D"/>
              </a:buClr>
              <a:buSzTx/>
              <a:buFontTx/>
              <a:buNone/>
              <a:tabLst/>
              <a:defRPr/>
            </a:pPr>
            <a:endParaRPr kumimoji="0" lang="en-GB" sz="2000"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1" name="Rectangle: Top Corners Rounded 10">
            <a:extLst>
              <a:ext uri="{FF2B5EF4-FFF2-40B4-BE49-F238E27FC236}">
                <a16:creationId xmlns:a16="http://schemas.microsoft.com/office/drawing/2014/main" id="{C11078EE-395C-4E8C-9216-4BB56F64C0DF}"/>
              </a:ext>
            </a:extLst>
          </p:cNvPr>
          <p:cNvSpPr/>
          <p:nvPr/>
        </p:nvSpPr>
        <p:spPr>
          <a:xfrm rot="16200000">
            <a:off x="9115631" y="6067631"/>
            <a:ext cx="1249884" cy="330854"/>
          </a:xfrm>
          <a:prstGeom prst="round2Same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104675"/>
                </a:solidFill>
              </a:rPr>
              <a:t>Annex</a:t>
            </a:r>
          </a:p>
        </p:txBody>
      </p:sp>
    </p:spTree>
    <p:extLst>
      <p:ext uri="{BB962C8B-B14F-4D97-AF65-F5344CB8AC3E}">
        <p14:creationId xmlns:p14="http://schemas.microsoft.com/office/powerpoint/2010/main" val="478298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3EB7-3FC8-4488-9804-F7F1198461BA}"/>
              </a:ext>
            </a:extLst>
          </p:cNvPr>
          <p:cNvSpPr>
            <a:spLocks noGrp="1"/>
          </p:cNvSpPr>
          <p:nvPr>
            <p:ph type="title"/>
          </p:nvPr>
        </p:nvSpPr>
        <p:spPr>
          <a:xfrm>
            <a:off x="500743" y="17739"/>
            <a:ext cx="9978928" cy="840167"/>
          </a:xfrm>
        </p:spPr>
        <p:txBody>
          <a:bodyPr/>
          <a:lstStyle/>
          <a:p>
            <a:r>
              <a:rPr lang="en-GB" sz="2400" b="1" dirty="0">
                <a:solidFill>
                  <a:schemeClr val="bg2"/>
                </a:solidFill>
                <a:ea typeface="Calibri" panose="020F0502020204030204" pitchFamily="34" charset="0"/>
                <a:cs typeface="Times New Roman"/>
              </a:rPr>
              <a:t>Be aware of, and get involved in, the governance </a:t>
            </a:r>
            <a:br>
              <a:rPr lang="en-GB" sz="2400" b="1" dirty="0">
                <a:solidFill>
                  <a:schemeClr val="bg2"/>
                </a:solidFill>
                <a:ea typeface="Calibri" panose="020F0502020204030204" pitchFamily="34" charset="0"/>
                <a:cs typeface="Times New Roman"/>
              </a:rPr>
            </a:br>
            <a:r>
              <a:rPr lang="en-GB" sz="2400" b="1" dirty="0">
                <a:solidFill>
                  <a:schemeClr val="bg2"/>
                </a:solidFill>
                <a:ea typeface="Calibri" panose="020F0502020204030204" pitchFamily="34" charset="0"/>
                <a:cs typeface="Times New Roman"/>
              </a:rPr>
              <a:t>procedures</a:t>
            </a:r>
            <a:br>
              <a:rPr lang="en-GB" sz="1400" b="1" kern="1200" dirty="0">
                <a:solidFill>
                  <a:srgbClr val="00B050"/>
                </a:solidFill>
              </a:rPr>
            </a:br>
            <a:endParaRPr lang="en-GB" sz="2400" dirty="0">
              <a:solidFill>
                <a:schemeClr val="bg2"/>
              </a:solidFill>
            </a:endParaRPr>
          </a:p>
        </p:txBody>
      </p:sp>
      <p:grpSp>
        <p:nvGrpSpPr>
          <p:cNvPr id="8" name="Group 7">
            <a:extLst>
              <a:ext uri="{FF2B5EF4-FFF2-40B4-BE49-F238E27FC236}">
                <a16:creationId xmlns:a16="http://schemas.microsoft.com/office/drawing/2014/main" id="{C9E06B19-2EC2-4C15-B126-7DDE1DEB4A39}"/>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9A3A8BD6-3008-41A3-9B81-078613A99041}"/>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AF4D3099-4CBC-44E6-BAB9-E738D12B58B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pic>
        <p:nvPicPr>
          <p:cNvPr id="25" name="Picture 24">
            <a:extLst>
              <a:ext uri="{FF2B5EF4-FFF2-40B4-BE49-F238E27FC236}">
                <a16:creationId xmlns:a16="http://schemas.microsoft.com/office/drawing/2014/main" id="{31584991-60BF-481E-9676-4B1EE62DEEEC}"/>
              </a:ext>
            </a:extLst>
          </p:cNvPr>
          <p:cNvPicPr>
            <a:picLocks noChangeAspect="1"/>
          </p:cNvPicPr>
          <p:nvPr/>
        </p:nvPicPr>
        <p:blipFill>
          <a:blip r:embed="rId4"/>
          <a:stretch>
            <a:fillRect/>
          </a:stretch>
        </p:blipFill>
        <p:spPr>
          <a:xfrm>
            <a:off x="0" y="0"/>
            <a:ext cx="533873" cy="6858000"/>
          </a:xfrm>
          <a:prstGeom prst="rect">
            <a:avLst/>
          </a:prstGeom>
        </p:spPr>
      </p:pic>
      <p:sp>
        <p:nvSpPr>
          <p:cNvPr id="16" name="Content Placeholder 2">
            <a:extLst>
              <a:ext uri="{FF2B5EF4-FFF2-40B4-BE49-F238E27FC236}">
                <a16:creationId xmlns:a16="http://schemas.microsoft.com/office/drawing/2014/main" id="{E0B0BD18-2755-4DAD-BBFE-50F9E83CEA36}"/>
              </a:ext>
            </a:extLst>
          </p:cNvPr>
          <p:cNvSpPr txBox="1">
            <a:spLocks/>
          </p:cNvSpPr>
          <p:nvPr/>
        </p:nvSpPr>
        <p:spPr>
          <a:xfrm>
            <a:off x="546476" y="707515"/>
            <a:ext cx="8927348" cy="6006321"/>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342744" marR="0" lvl="0" indent="-203106"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lnSpc>
                <a:spcPct val="100000"/>
              </a:lnSpc>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lnSpc>
                <a:spcPct val="100000"/>
              </a:lnSpc>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lang="en-GB" sz="1600" dirty="0">
              <a:solidFill>
                <a:srgbClr val="000000"/>
              </a:solidFill>
              <a:ea typeface="Times New Roman" panose="02020603050405020304" pitchFamily="18" charset="0"/>
              <a:cs typeface="Times New Roman"/>
            </a:endParaRPr>
          </a:p>
          <a:p>
            <a:endParaRPr lang="en-GB" sz="1600" dirty="0">
              <a:solidFill>
                <a:srgbClr val="000000"/>
              </a:solidFill>
              <a:ea typeface="Times New Roman" panose="02020603050405020304" pitchFamily="18" charset="0"/>
              <a:cs typeface="Times New Roman"/>
            </a:endParaRPr>
          </a:p>
          <a:p>
            <a:endParaRPr lang="en-GB" sz="1600" dirty="0">
              <a:solidFill>
                <a:srgbClr val="000000"/>
              </a:solidFill>
              <a:ea typeface="Times New Roman" panose="02020603050405020304" pitchFamily="18" charset="0"/>
              <a:cs typeface="Times New Roman"/>
            </a:endParaRPr>
          </a:p>
          <a:p>
            <a:pPr marL="139638" indent="0">
              <a:buNone/>
            </a:pPr>
            <a:r>
              <a:rPr lang="en-GB" sz="1600" b="1" dirty="0">
                <a:solidFill>
                  <a:srgbClr val="000000"/>
                </a:solidFill>
                <a:ea typeface="Times New Roman" panose="02020603050405020304" pitchFamily="18" charset="0"/>
                <a:cs typeface="Times New Roman"/>
              </a:rPr>
              <a:t>Why is this necessary: </a:t>
            </a:r>
            <a:r>
              <a:rPr lang="en-GB" sz="1600" dirty="0">
                <a:solidFill>
                  <a:srgbClr val="000000"/>
                </a:solidFill>
                <a:ea typeface="Times New Roman" panose="02020603050405020304" pitchFamily="18" charset="0"/>
                <a:cs typeface="Times New Roman"/>
              </a:rPr>
              <a:t>Mental Health Support Teams (MHSTs) need strong leadership, oversight and governance structures to work effectively within education settings. Oversight and governance of the MHSTs should fit within existing governance structures and functions across both mental health and education systems; </a:t>
            </a:r>
            <a:r>
              <a:rPr lang="en-GB" sz="1600" b="1" dirty="0">
                <a:solidFill>
                  <a:srgbClr val="000000"/>
                </a:solidFill>
                <a:ea typeface="Times New Roman" panose="02020603050405020304" pitchFamily="18" charset="0"/>
                <a:cs typeface="Times New Roman"/>
              </a:rPr>
              <a:t>this might include links with school governors, MAT trustees or leadership</a:t>
            </a:r>
            <a:r>
              <a:rPr lang="en-GB" sz="1600" dirty="0">
                <a:solidFill>
                  <a:srgbClr val="000000"/>
                </a:solidFill>
                <a:ea typeface="Times New Roman" panose="02020603050405020304" pitchFamily="18" charset="0"/>
                <a:cs typeface="Times New Roman"/>
              </a:rPr>
              <a:t>, local transformation plan boards, health and wellbeing boards, safeguarding boards, sustainability and transformation partnership (STP) boards, integrated commissioning boards and any other relevant local organisations. </a:t>
            </a:r>
          </a:p>
          <a:p>
            <a:endParaRPr lang="en-GB" sz="1600" dirty="0">
              <a:solidFill>
                <a:srgbClr val="000000"/>
              </a:solidFill>
              <a:ea typeface="Times New Roman" panose="02020603050405020304" pitchFamily="18" charset="0"/>
              <a:cs typeface="Times New Roman"/>
            </a:endParaRPr>
          </a:p>
          <a:p>
            <a:pPr marL="139638" indent="0">
              <a:buNone/>
            </a:pPr>
            <a:r>
              <a:rPr lang="en-GB" sz="1600" b="1" dirty="0">
                <a:solidFill>
                  <a:srgbClr val="000000"/>
                </a:solidFill>
                <a:ea typeface="Times New Roman" panose="02020603050405020304" pitchFamily="18" charset="0"/>
                <a:cs typeface="Times New Roman"/>
              </a:rPr>
              <a:t>Action: </a:t>
            </a:r>
            <a:r>
              <a:rPr lang="en-GB" sz="1600" dirty="0">
                <a:solidFill>
                  <a:srgbClr val="000000"/>
                </a:solidFill>
                <a:ea typeface="Times New Roman" panose="02020603050405020304" pitchFamily="18" charset="0"/>
                <a:cs typeface="Times New Roman"/>
              </a:rPr>
              <a:t>There are a number of day to day operational/governance procedures that should be considered during the early stages of MHST implementation. </a:t>
            </a:r>
            <a:r>
              <a:rPr lang="en-GB" sz="1600" b="1" dirty="0">
                <a:solidFill>
                  <a:srgbClr val="000000"/>
                </a:solidFill>
                <a:ea typeface="Times New Roman" panose="02020603050405020304" pitchFamily="18" charset="0"/>
                <a:cs typeface="Times New Roman"/>
              </a:rPr>
              <a:t>For further information on establishing governance, contact your MHST Project Lead</a:t>
            </a:r>
            <a:r>
              <a:rPr lang="en-GB" sz="1600" dirty="0">
                <a:solidFill>
                  <a:srgbClr val="000000"/>
                </a:solidFill>
                <a:ea typeface="Times New Roman" panose="02020603050405020304" pitchFamily="18" charset="0"/>
                <a:cs typeface="Times New Roman"/>
              </a:rPr>
              <a:t>. It is the responsibility of the MHST Project Lead and the school or college MHST co-ordinator to ensure that the right operational processes are in place prior to MHSTs starting the programme.</a:t>
            </a:r>
          </a:p>
        </p:txBody>
      </p:sp>
      <p:sp>
        <p:nvSpPr>
          <p:cNvPr id="10" name="Content Placeholder 2">
            <a:extLst>
              <a:ext uri="{FF2B5EF4-FFF2-40B4-BE49-F238E27FC236}">
                <a16:creationId xmlns:a16="http://schemas.microsoft.com/office/drawing/2014/main" id="{E1D8B5BB-95DB-45AD-BDAB-12E4CFDDCA64}"/>
              </a:ext>
            </a:extLst>
          </p:cNvPr>
          <p:cNvSpPr txBox="1">
            <a:spLocks/>
          </p:cNvSpPr>
          <p:nvPr/>
        </p:nvSpPr>
        <p:spPr>
          <a:xfrm>
            <a:off x="673409" y="914400"/>
            <a:ext cx="8740757" cy="6204736"/>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b="1" kern="1200">
                <a:solidFill>
                  <a:schemeClr val="tx1"/>
                </a:solidFill>
                <a:latin typeface="+mn-lt"/>
                <a:ea typeface="+mn-ea"/>
                <a:cs typeface="+mn-cs"/>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ysClr val="windowText" lastClr="000000"/>
              </a:buClr>
              <a:defRPr/>
            </a:pPr>
            <a:endParaRPr lang="en-GB" sz="1600" b="0" dirty="0"/>
          </a:p>
        </p:txBody>
      </p:sp>
      <p:sp>
        <p:nvSpPr>
          <p:cNvPr id="9" name="Rectangle: Top Corners Rounded 8">
            <a:extLst>
              <a:ext uri="{FF2B5EF4-FFF2-40B4-BE49-F238E27FC236}">
                <a16:creationId xmlns:a16="http://schemas.microsoft.com/office/drawing/2014/main" id="{C20BF50D-B0FC-4516-8070-D14E802D329B}"/>
              </a:ext>
            </a:extLst>
          </p:cNvPr>
          <p:cNvSpPr/>
          <p:nvPr/>
        </p:nvSpPr>
        <p:spPr>
          <a:xfrm rot="16200000">
            <a:off x="9115631" y="6067631"/>
            <a:ext cx="1249884" cy="330854"/>
          </a:xfrm>
          <a:prstGeom prst="round2Same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104675"/>
                </a:solidFill>
              </a:rPr>
              <a:t>Annex</a:t>
            </a:r>
          </a:p>
        </p:txBody>
      </p:sp>
    </p:spTree>
    <p:extLst>
      <p:ext uri="{BB962C8B-B14F-4D97-AF65-F5344CB8AC3E}">
        <p14:creationId xmlns:p14="http://schemas.microsoft.com/office/powerpoint/2010/main" val="4022270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3EB7-3FC8-4488-9804-F7F1198461BA}"/>
              </a:ext>
            </a:extLst>
          </p:cNvPr>
          <p:cNvSpPr>
            <a:spLocks noGrp="1"/>
          </p:cNvSpPr>
          <p:nvPr>
            <p:ph type="title"/>
          </p:nvPr>
        </p:nvSpPr>
        <p:spPr>
          <a:xfrm>
            <a:off x="500743" y="17739"/>
            <a:ext cx="9978928" cy="1432261"/>
          </a:xfrm>
        </p:spPr>
        <p:txBody>
          <a:bodyPr/>
          <a:lstStyle/>
          <a:p>
            <a:r>
              <a:rPr lang="en-GB" sz="2400" b="1" dirty="0">
                <a:solidFill>
                  <a:schemeClr val="bg2"/>
                </a:solidFill>
                <a:ea typeface="Calibri" panose="020F0502020204030204" pitchFamily="34" charset="0"/>
                <a:cs typeface="Times New Roman"/>
              </a:rPr>
              <a:t>Consider </a:t>
            </a:r>
            <a:r>
              <a:rPr lang="en-GB" sz="2400" b="1" kern="1200" dirty="0">
                <a:solidFill>
                  <a:schemeClr val="bg2"/>
                </a:solidFill>
                <a:ea typeface="Calibri" panose="020F0502020204030204" pitchFamily="34" charset="0"/>
                <a:cs typeface="Times New Roman"/>
              </a:rPr>
              <a:t>accommodation needs for Education </a:t>
            </a:r>
            <a:br>
              <a:rPr lang="en-GB" sz="2400" b="1" kern="1200" dirty="0">
                <a:solidFill>
                  <a:schemeClr val="bg2"/>
                </a:solidFill>
                <a:ea typeface="Calibri" panose="020F0502020204030204" pitchFamily="34" charset="0"/>
                <a:cs typeface="Times New Roman"/>
              </a:rPr>
            </a:br>
            <a:r>
              <a:rPr lang="en-GB" sz="2400" b="1" kern="1200" dirty="0">
                <a:solidFill>
                  <a:schemeClr val="bg2"/>
                </a:solidFill>
                <a:ea typeface="Calibri" panose="020F0502020204030204" pitchFamily="34" charset="0"/>
                <a:cs typeface="Times New Roman"/>
              </a:rPr>
              <a:t>Mental Health Practitioners to work with                        </a:t>
            </a:r>
            <a:br>
              <a:rPr lang="en-GB" sz="2400" b="1" kern="1200" dirty="0">
                <a:solidFill>
                  <a:schemeClr val="bg2"/>
                </a:solidFill>
                <a:ea typeface="Calibri" panose="020F0502020204030204" pitchFamily="34" charset="0"/>
                <a:cs typeface="Times New Roman"/>
              </a:rPr>
            </a:br>
            <a:r>
              <a:rPr lang="en-GB" sz="2400" b="1" kern="1200" dirty="0">
                <a:solidFill>
                  <a:schemeClr val="bg2"/>
                </a:solidFill>
                <a:ea typeface="Calibri" panose="020F0502020204030204" pitchFamily="34" charset="0"/>
                <a:cs typeface="Times New Roman"/>
              </a:rPr>
              <a:t>children </a:t>
            </a:r>
            <a:r>
              <a:rPr lang="en-GB" sz="2400" b="1" dirty="0">
                <a:solidFill>
                  <a:schemeClr val="bg2"/>
                </a:solidFill>
                <a:ea typeface="Calibri" panose="020F0502020204030204" pitchFamily="34" charset="0"/>
                <a:cs typeface="Times New Roman"/>
              </a:rPr>
              <a:t>and </a:t>
            </a:r>
            <a:r>
              <a:rPr lang="en-GB" sz="2400" b="1" kern="1200" dirty="0">
                <a:solidFill>
                  <a:schemeClr val="bg2"/>
                </a:solidFill>
                <a:ea typeface="Calibri" panose="020F0502020204030204" pitchFamily="34" charset="0"/>
                <a:cs typeface="Times New Roman"/>
              </a:rPr>
              <a:t>young people</a:t>
            </a:r>
            <a:br>
              <a:rPr lang="en-GB" sz="2400" b="1" kern="1200" dirty="0">
                <a:ea typeface="Calibri" panose="020F0502020204030204" pitchFamily="34" charset="0"/>
                <a:cs typeface="Times New Roman" panose="02020603050405020304" pitchFamily="18" charset="0"/>
              </a:rPr>
            </a:br>
            <a:br>
              <a:rPr lang="en-GB" sz="1200" b="1" kern="1200" dirty="0">
                <a:ea typeface="Calibri" panose="020F0502020204030204" pitchFamily="34" charset="0"/>
                <a:cs typeface="Times New Roman" panose="02020603050405020304" pitchFamily="18" charset="0"/>
              </a:rPr>
            </a:br>
            <a:endParaRPr lang="en-GB" sz="2400" dirty="0">
              <a:solidFill>
                <a:schemeClr val="bg2"/>
              </a:solidFill>
            </a:endParaRPr>
          </a:p>
        </p:txBody>
      </p:sp>
      <p:grpSp>
        <p:nvGrpSpPr>
          <p:cNvPr id="8" name="Group 7">
            <a:extLst>
              <a:ext uri="{FF2B5EF4-FFF2-40B4-BE49-F238E27FC236}">
                <a16:creationId xmlns:a16="http://schemas.microsoft.com/office/drawing/2014/main" id="{C9E06B19-2EC2-4C15-B126-7DDE1DEB4A39}"/>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9A3A8BD6-3008-41A3-9B81-078613A99041}"/>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AF4D3099-4CBC-44E6-BAB9-E738D12B58B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pic>
        <p:nvPicPr>
          <p:cNvPr id="25" name="Picture 24">
            <a:extLst>
              <a:ext uri="{FF2B5EF4-FFF2-40B4-BE49-F238E27FC236}">
                <a16:creationId xmlns:a16="http://schemas.microsoft.com/office/drawing/2014/main" id="{31584991-60BF-481E-9676-4B1EE62DEEEC}"/>
              </a:ext>
            </a:extLst>
          </p:cNvPr>
          <p:cNvPicPr>
            <a:picLocks noChangeAspect="1"/>
          </p:cNvPicPr>
          <p:nvPr/>
        </p:nvPicPr>
        <p:blipFill>
          <a:blip r:embed="rId4"/>
          <a:stretch>
            <a:fillRect/>
          </a:stretch>
        </p:blipFill>
        <p:spPr>
          <a:xfrm>
            <a:off x="0" y="0"/>
            <a:ext cx="533873" cy="6858000"/>
          </a:xfrm>
          <a:prstGeom prst="rect">
            <a:avLst/>
          </a:prstGeom>
        </p:spPr>
      </p:pic>
      <p:sp>
        <p:nvSpPr>
          <p:cNvPr id="16" name="Content Placeholder 2">
            <a:extLst>
              <a:ext uri="{FF2B5EF4-FFF2-40B4-BE49-F238E27FC236}">
                <a16:creationId xmlns:a16="http://schemas.microsoft.com/office/drawing/2014/main" id="{E0B0BD18-2755-4DAD-BBFE-50F9E83CEA36}"/>
              </a:ext>
            </a:extLst>
          </p:cNvPr>
          <p:cNvSpPr txBox="1">
            <a:spLocks/>
          </p:cNvSpPr>
          <p:nvPr/>
        </p:nvSpPr>
        <p:spPr>
          <a:xfrm>
            <a:off x="397427" y="1879042"/>
            <a:ext cx="8927348" cy="6006321"/>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342744" marR="0" lvl="0" indent="-203106"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lnSpc>
                <a:spcPct val="100000"/>
              </a:lnSpc>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lnSpc>
                <a:spcPct val="100000"/>
              </a:lnSpc>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None/>
            </a:pPr>
            <a:endParaRPr lang="en-GB" sz="1800" dirty="0">
              <a:solidFill>
                <a:srgbClr val="00B050"/>
              </a:solidFill>
              <a:ea typeface="+mn-ea"/>
            </a:endParaRPr>
          </a:p>
          <a:p>
            <a:pPr marL="0" indent="0">
              <a:buNone/>
            </a:pPr>
            <a:endParaRPr lang="en-GB" sz="2000" dirty="0">
              <a:solidFill>
                <a:prstClr val="black"/>
              </a:solidFill>
              <a:ea typeface="+mn-ea"/>
              <a:cs typeface="+mn-cs"/>
            </a:endParaRPr>
          </a:p>
        </p:txBody>
      </p:sp>
      <p:sp>
        <p:nvSpPr>
          <p:cNvPr id="10" name="Content Placeholder 2">
            <a:extLst>
              <a:ext uri="{FF2B5EF4-FFF2-40B4-BE49-F238E27FC236}">
                <a16:creationId xmlns:a16="http://schemas.microsoft.com/office/drawing/2014/main" id="{E1D8B5BB-95DB-45AD-BDAB-12E4CFDDCA64}"/>
              </a:ext>
            </a:extLst>
          </p:cNvPr>
          <p:cNvSpPr txBox="1">
            <a:spLocks/>
          </p:cNvSpPr>
          <p:nvPr/>
        </p:nvSpPr>
        <p:spPr>
          <a:xfrm>
            <a:off x="673409" y="914400"/>
            <a:ext cx="8740757" cy="6204736"/>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b="1" kern="1200">
                <a:solidFill>
                  <a:schemeClr val="tx1"/>
                </a:solidFill>
                <a:latin typeface="+mn-lt"/>
                <a:ea typeface="+mn-ea"/>
                <a:cs typeface="+mn-cs"/>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ysClr val="windowText" lastClr="000000"/>
              </a:buClr>
              <a:defRPr/>
            </a:pPr>
            <a:endParaRPr lang="en-GB" sz="1600" b="0" dirty="0"/>
          </a:p>
        </p:txBody>
      </p:sp>
      <p:sp>
        <p:nvSpPr>
          <p:cNvPr id="9" name="Content Placeholder 2">
            <a:extLst>
              <a:ext uri="{FF2B5EF4-FFF2-40B4-BE49-F238E27FC236}">
                <a16:creationId xmlns:a16="http://schemas.microsoft.com/office/drawing/2014/main" id="{D6AD2319-78C5-428E-8A64-269F488F2CBE}"/>
              </a:ext>
            </a:extLst>
          </p:cNvPr>
          <p:cNvSpPr txBox="1">
            <a:spLocks/>
          </p:cNvSpPr>
          <p:nvPr/>
        </p:nvSpPr>
        <p:spPr>
          <a:xfrm>
            <a:off x="688060" y="2216227"/>
            <a:ext cx="8172209" cy="3826003"/>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b="1" kern="1200">
                <a:solidFill>
                  <a:schemeClr val="tx1"/>
                </a:solidFill>
                <a:latin typeface="+mn-lt"/>
                <a:ea typeface="+mn-ea"/>
                <a:cs typeface="+mn-cs"/>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100000"/>
              </a:lnSpc>
              <a:spcAft>
                <a:spcPts val="0"/>
              </a:spcAft>
              <a:defRPr/>
            </a:pPr>
            <a:r>
              <a:rPr kumimoji="0" lang="en-GB" sz="16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a:rPr>
              <a:t>Why this is necessary? </a:t>
            </a:r>
            <a:r>
              <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a:rPr>
              <a:t>EMHPs will need a quiet to space to work with children, young people and/or parents and carers on a one-to-one basis and in small groups.</a:t>
            </a:r>
            <a:r>
              <a:rPr lang="en-GB" sz="1600" b="0" dirty="0">
                <a:solidFill>
                  <a:srgbClr val="000000"/>
                </a:solidFill>
                <a:latin typeface="Arial"/>
                <a:ea typeface="Times New Roman" panose="02020603050405020304" pitchFamily="18" charset="0"/>
                <a:cs typeface="Times New Roman"/>
              </a:rPr>
              <a:t> </a:t>
            </a:r>
            <a:r>
              <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a:rPr>
              <a:t>In some cases this would be better located in or close to the MHST site, but we would ask that you consider making available a suitable room in your school or college for MHSTs to deliver the interventions.</a:t>
            </a:r>
            <a:r>
              <a:rPr lang="en-GB" sz="1600" b="0" dirty="0">
                <a:solidFill>
                  <a:srgbClr val="000000"/>
                </a:solidFill>
                <a:latin typeface="Arial"/>
                <a:ea typeface="Times New Roman" panose="02020603050405020304" pitchFamily="18" charset="0"/>
                <a:cs typeface="Times New Roman"/>
              </a:rPr>
              <a:t> </a:t>
            </a:r>
            <a:endParaRPr lang="en-GB" sz="160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endParaRPr>
          </a:p>
          <a:p>
            <a:pPr marL="0" marR="0" lvl="0" indent="0" algn="l" defTabSz="914400" rtl="0" eaLnBrk="1" fontAlgn="ctr" latinLnBrk="0" hangingPunct="1">
              <a:lnSpc>
                <a:spcPct val="100000"/>
              </a:lnSpc>
              <a:spcBef>
                <a:spcPts val="0"/>
              </a:spcBef>
              <a:spcAft>
                <a:spcPts val="0"/>
              </a:spcAft>
              <a:buClr>
                <a:srgbClr val="1F497D"/>
              </a:buClr>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ctr" latinLnBrk="0" hangingPunct="1">
              <a:lnSpc>
                <a:spcPct val="100000"/>
              </a:lnSpc>
              <a:spcBef>
                <a:spcPts val="0"/>
              </a:spcBef>
              <a:spcAft>
                <a:spcPts val="0"/>
              </a:spcAft>
              <a:buClr>
                <a:srgbClr val="1F497D"/>
              </a:buClr>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Action: </a:t>
            </a:r>
            <a:r>
              <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Think about an appropriate, dedicated private space in your setting where individuals will feel relaxed, secure and able to respond well to the intervention.</a:t>
            </a:r>
            <a:r>
              <a:rPr kumimoji="0" lang="en-GB" sz="16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a:t>
            </a:r>
            <a:r>
              <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Talk to your EMHP to find out when this space is likely to be needed and make sure these times are protected in the timetable, including during busy periods. Also consider whether rooms are available out of school or college hours for those who would prefer not to have interventions during</a:t>
            </a:r>
            <a:r>
              <a:rPr kumimoji="0" lang="en-GB" sz="1600" b="0" i="0" u="none" strike="noStrike" kern="1200" cap="none" spc="0" normalizeH="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 the school day. </a:t>
            </a:r>
            <a:endParaRPr kumimoji="0" lang="en-GB" sz="16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
                <a:srgbClr val="1F497D"/>
              </a:buClr>
              <a:buSzTx/>
              <a:buFontTx/>
              <a:buNone/>
              <a:tabLst/>
              <a:defRPr/>
            </a:pPr>
            <a:endParaRPr kumimoji="0" lang="en-GB" sz="1600" b="1"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20000"/>
              </a:lnSpc>
              <a:spcBef>
                <a:spcPts val="0"/>
              </a:spcBef>
              <a:spcAft>
                <a:spcPts val="0"/>
              </a:spcAft>
              <a:buClr>
                <a:srgbClr val="1F497D"/>
              </a:buClr>
              <a:buSzTx/>
              <a:buFontTx/>
              <a:buNone/>
              <a:tabLst/>
              <a:defRPr/>
            </a:pPr>
            <a:endParaRPr kumimoji="0" lang="en-GB" sz="1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endParaRPr>
          </a:p>
          <a:p>
            <a:pPr marL="342900" marR="0" lvl="0" indent="-342900" algn="l" defTabSz="914400" rtl="0" eaLnBrk="1" fontAlgn="auto" latinLnBrk="0" hangingPunct="1">
              <a:lnSpc>
                <a:spcPct val="115000"/>
              </a:lnSpc>
              <a:spcBef>
                <a:spcPts val="0"/>
              </a:spcBef>
              <a:spcAft>
                <a:spcPts val="1000"/>
              </a:spcAft>
              <a:buClr>
                <a:srgbClr val="1F497D"/>
              </a:buClr>
              <a:buSzTx/>
              <a:buFont typeface="Symbol" panose="05050102010706020507" pitchFamily="18" charset="2"/>
              <a:buChar char=""/>
              <a:tabLst/>
              <a:defRPr/>
            </a:pPr>
            <a:endParaRPr kumimoji="0" lang="en-GB" sz="1400" b="1"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l" defTabSz="914400" rtl="0" eaLnBrk="1" fontAlgn="auto" latinLnBrk="0" hangingPunct="1">
              <a:lnSpc>
                <a:spcPct val="120000"/>
              </a:lnSpc>
              <a:spcBef>
                <a:spcPts val="0"/>
              </a:spcBef>
              <a:spcAft>
                <a:spcPts val="600"/>
              </a:spcAft>
              <a:buClr>
                <a:srgbClr val="1F497D"/>
              </a:buClr>
              <a:buSzTx/>
              <a:buFontTx/>
              <a:buNone/>
              <a:tabLst/>
              <a:defRPr/>
            </a:pPr>
            <a:endParaRPr kumimoji="0" lang="en-GB" sz="2000"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1" name="Rectangle: Top Corners Rounded 10">
            <a:extLst>
              <a:ext uri="{FF2B5EF4-FFF2-40B4-BE49-F238E27FC236}">
                <a16:creationId xmlns:a16="http://schemas.microsoft.com/office/drawing/2014/main" id="{99A4FA7D-97FD-4557-94B7-2B86EBA366F6}"/>
              </a:ext>
            </a:extLst>
          </p:cNvPr>
          <p:cNvSpPr/>
          <p:nvPr/>
        </p:nvSpPr>
        <p:spPr>
          <a:xfrm rot="16200000">
            <a:off x="9115631" y="6067631"/>
            <a:ext cx="1249884" cy="330854"/>
          </a:xfrm>
          <a:prstGeom prst="round2Same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104675"/>
                </a:solidFill>
              </a:rPr>
              <a:t>Annex</a:t>
            </a:r>
          </a:p>
        </p:txBody>
      </p:sp>
    </p:spTree>
    <p:extLst>
      <p:ext uri="{BB962C8B-B14F-4D97-AF65-F5344CB8AC3E}">
        <p14:creationId xmlns:p14="http://schemas.microsoft.com/office/powerpoint/2010/main" val="1356791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3EB7-3FC8-4488-9804-F7F1198461BA}"/>
              </a:ext>
            </a:extLst>
          </p:cNvPr>
          <p:cNvSpPr>
            <a:spLocks noGrp="1"/>
          </p:cNvSpPr>
          <p:nvPr>
            <p:ph type="title"/>
          </p:nvPr>
        </p:nvSpPr>
        <p:spPr>
          <a:xfrm>
            <a:off x="500743" y="17739"/>
            <a:ext cx="9978928" cy="840167"/>
          </a:xfrm>
        </p:spPr>
        <p:txBody>
          <a:bodyPr/>
          <a:lstStyle/>
          <a:p>
            <a:r>
              <a:rPr lang="en-GB" sz="2400" b="1" dirty="0">
                <a:solidFill>
                  <a:schemeClr val="bg2"/>
                </a:solidFill>
                <a:cs typeface="Times New Roman"/>
              </a:rPr>
              <a:t>Set up a process for identifying and referring pupils</a:t>
            </a:r>
            <a:br>
              <a:rPr lang="en-GB" sz="2400" b="1" dirty="0">
                <a:solidFill>
                  <a:schemeClr val="bg2"/>
                </a:solidFill>
                <a:cs typeface="Times New Roman"/>
              </a:rPr>
            </a:br>
            <a:r>
              <a:rPr lang="en-GB" sz="2400" b="1" dirty="0">
                <a:solidFill>
                  <a:schemeClr val="bg2"/>
                </a:solidFill>
                <a:cs typeface="Times New Roman"/>
              </a:rPr>
              <a:t>or students for additional support with your Mental</a:t>
            </a:r>
            <a:br>
              <a:rPr lang="en-GB" sz="2400" b="1" dirty="0">
                <a:solidFill>
                  <a:schemeClr val="bg2"/>
                </a:solidFill>
                <a:cs typeface="Times New Roman"/>
              </a:rPr>
            </a:br>
            <a:r>
              <a:rPr lang="en-GB" sz="2400" b="1" dirty="0">
                <a:solidFill>
                  <a:schemeClr val="bg2"/>
                </a:solidFill>
                <a:cs typeface="Times New Roman"/>
              </a:rPr>
              <a:t>Health Support Team</a:t>
            </a:r>
            <a:endParaRPr lang="en-GB" sz="2400" dirty="0">
              <a:solidFill>
                <a:schemeClr val="bg2"/>
              </a:solidFill>
            </a:endParaRPr>
          </a:p>
        </p:txBody>
      </p:sp>
      <p:grpSp>
        <p:nvGrpSpPr>
          <p:cNvPr id="8" name="Group 7">
            <a:extLst>
              <a:ext uri="{FF2B5EF4-FFF2-40B4-BE49-F238E27FC236}">
                <a16:creationId xmlns:a16="http://schemas.microsoft.com/office/drawing/2014/main" id="{C9E06B19-2EC2-4C15-B126-7DDE1DEB4A39}"/>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9A3A8BD6-3008-41A3-9B81-078613A99041}"/>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AF4D3099-4CBC-44E6-BAB9-E738D12B58B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pic>
        <p:nvPicPr>
          <p:cNvPr id="25" name="Picture 24">
            <a:extLst>
              <a:ext uri="{FF2B5EF4-FFF2-40B4-BE49-F238E27FC236}">
                <a16:creationId xmlns:a16="http://schemas.microsoft.com/office/drawing/2014/main" id="{31584991-60BF-481E-9676-4B1EE62DEEEC}"/>
              </a:ext>
            </a:extLst>
          </p:cNvPr>
          <p:cNvPicPr>
            <a:picLocks noChangeAspect="1"/>
          </p:cNvPicPr>
          <p:nvPr/>
        </p:nvPicPr>
        <p:blipFill>
          <a:blip r:embed="rId4"/>
          <a:stretch>
            <a:fillRect/>
          </a:stretch>
        </p:blipFill>
        <p:spPr>
          <a:xfrm>
            <a:off x="0" y="0"/>
            <a:ext cx="533873" cy="6858000"/>
          </a:xfrm>
          <a:prstGeom prst="rect">
            <a:avLst/>
          </a:prstGeom>
        </p:spPr>
      </p:pic>
      <p:sp>
        <p:nvSpPr>
          <p:cNvPr id="16" name="Content Placeholder 2">
            <a:extLst>
              <a:ext uri="{FF2B5EF4-FFF2-40B4-BE49-F238E27FC236}">
                <a16:creationId xmlns:a16="http://schemas.microsoft.com/office/drawing/2014/main" id="{E0B0BD18-2755-4DAD-BBFE-50F9E83CEA36}"/>
              </a:ext>
            </a:extLst>
          </p:cNvPr>
          <p:cNvSpPr txBox="1">
            <a:spLocks/>
          </p:cNvSpPr>
          <p:nvPr/>
        </p:nvSpPr>
        <p:spPr>
          <a:xfrm>
            <a:off x="546476" y="707515"/>
            <a:ext cx="8927348" cy="6006321"/>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342744" marR="0" lvl="0" indent="-203106"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lnSpc>
                <a:spcPct val="100000"/>
              </a:lnSpc>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lnSpc>
                <a:spcPct val="100000"/>
              </a:lnSpc>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None/>
            </a:pPr>
            <a:endParaRPr lang="en-GB" sz="1600" dirty="0">
              <a:solidFill>
                <a:prstClr val="black"/>
              </a:solidFill>
              <a:ea typeface="+mn-ea"/>
              <a:cs typeface="+mn-cs"/>
            </a:endParaRPr>
          </a:p>
          <a:p>
            <a:pPr marL="0" indent="0">
              <a:buNone/>
            </a:pPr>
            <a:endParaRPr lang="en-GB" sz="1600" dirty="0">
              <a:solidFill>
                <a:srgbClr val="00B050"/>
              </a:solidFill>
            </a:endParaRPr>
          </a:p>
          <a:p>
            <a:pPr marL="0" indent="0">
              <a:buNone/>
            </a:pPr>
            <a:endParaRPr lang="en-GB" sz="1800" dirty="0">
              <a:solidFill>
                <a:srgbClr val="00B050"/>
              </a:solidFill>
              <a:ea typeface="+mn-ea"/>
            </a:endParaRPr>
          </a:p>
          <a:p>
            <a:pPr marL="0" indent="0">
              <a:buNone/>
            </a:pPr>
            <a:endParaRPr lang="en-GB" sz="2000" dirty="0">
              <a:solidFill>
                <a:prstClr val="black"/>
              </a:solidFill>
              <a:ea typeface="+mn-ea"/>
              <a:cs typeface="+mn-cs"/>
            </a:endParaRPr>
          </a:p>
        </p:txBody>
      </p:sp>
      <p:sp>
        <p:nvSpPr>
          <p:cNvPr id="10" name="Content Placeholder 2">
            <a:extLst>
              <a:ext uri="{FF2B5EF4-FFF2-40B4-BE49-F238E27FC236}">
                <a16:creationId xmlns:a16="http://schemas.microsoft.com/office/drawing/2014/main" id="{E1D8B5BB-95DB-45AD-BDAB-12E4CFDDCA64}"/>
              </a:ext>
            </a:extLst>
          </p:cNvPr>
          <p:cNvSpPr txBox="1">
            <a:spLocks/>
          </p:cNvSpPr>
          <p:nvPr/>
        </p:nvSpPr>
        <p:spPr>
          <a:xfrm>
            <a:off x="673409" y="914400"/>
            <a:ext cx="8740757" cy="6204736"/>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b="1" kern="1200">
                <a:solidFill>
                  <a:schemeClr val="tx1"/>
                </a:solidFill>
                <a:latin typeface="+mn-lt"/>
                <a:ea typeface="+mn-ea"/>
                <a:cs typeface="+mn-cs"/>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ysClr val="windowText" lastClr="000000"/>
              </a:buClr>
              <a:defRPr/>
            </a:pPr>
            <a:endParaRPr lang="en-GB" sz="1600" b="0" dirty="0"/>
          </a:p>
        </p:txBody>
      </p:sp>
      <p:sp>
        <p:nvSpPr>
          <p:cNvPr id="9" name="Content Placeholder 2">
            <a:extLst>
              <a:ext uri="{FF2B5EF4-FFF2-40B4-BE49-F238E27FC236}">
                <a16:creationId xmlns:a16="http://schemas.microsoft.com/office/drawing/2014/main" id="{89B78CE4-A517-433F-8212-035B95B2A47D}"/>
              </a:ext>
            </a:extLst>
          </p:cNvPr>
          <p:cNvSpPr txBox="1">
            <a:spLocks/>
          </p:cNvSpPr>
          <p:nvPr/>
        </p:nvSpPr>
        <p:spPr>
          <a:xfrm>
            <a:off x="664767" y="1391264"/>
            <a:ext cx="8436176" cy="5312564"/>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b="1" kern="1200">
                <a:solidFill>
                  <a:schemeClr val="tx1"/>
                </a:solidFill>
                <a:latin typeface="+mn-lt"/>
                <a:ea typeface="+mn-ea"/>
                <a:cs typeface="+mn-cs"/>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Aft>
                <a:spcPts val="0"/>
              </a:spcAft>
            </a:pPr>
            <a:endParaRPr lang="en-GB" sz="1600" b="0" dirty="0">
              <a:solidFill>
                <a:srgbClr val="000000"/>
              </a:solidFill>
              <a:ea typeface="Times New Roman" panose="02020603050405020304" pitchFamily="18" charset="0"/>
              <a:cs typeface="Times New Roman"/>
            </a:endParaRPr>
          </a:p>
          <a:p>
            <a:pPr>
              <a:lnSpc>
                <a:spcPct val="100000"/>
              </a:lnSpc>
              <a:spcAft>
                <a:spcPts val="0"/>
              </a:spcAft>
            </a:pPr>
            <a:r>
              <a:rPr lang="en-GB" sz="1600" dirty="0">
                <a:solidFill>
                  <a:srgbClr val="000000"/>
                </a:solidFill>
                <a:ea typeface="Times New Roman" panose="02020603050405020304" pitchFamily="18" charset="0"/>
                <a:cs typeface="Times New Roman"/>
              </a:rPr>
              <a:t>Why is this necessary? </a:t>
            </a:r>
            <a:r>
              <a:rPr lang="en-GB" sz="1600" b="0" dirty="0">
                <a:solidFill>
                  <a:srgbClr val="000000"/>
                </a:solidFill>
                <a:ea typeface="Times New Roman" panose="02020603050405020304" pitchFamily="18" charset="0"/>
                <a:cs typeface="Times New Roman"/>
              </a:rPr>
              <a:t>It will be important for the Mental Health Support Team (MHST) to work with your school or college to agree a process for triage and referrals – either to existing support systems within the school or college, to additional support provided by the MHSTs, or to external support services where specialist input is needed. The process for identifying and referring pupils or students for additional support should be clearly defined and understood by school or college staff, the MHST, other support services provided within the setting, pupils and students and, where possible, parents and carers. </a:t>
            </a:r>
          </a:p>
          <a:p>
            <a:pPr>
              <a:spcAft>
                <a:spcPts val="0"/>
              </a:spcAft>
            </a:pPr>
            <a:endParaRPr lang="en-GB" sz="1600" b="0" dirty="0">
              <a:solidFill>
                <a:srgbClr val="000000"/>
              </a:solidFill>
              <a:ea typeface="Times New Roman" panose="02020603050405020304" pitchFamily="18" charset="0"/>
              <a:cs typeface="Times New Roman" panose="02020603050405020304" pitchFamily="18" charset="0"/>
            </a:endParaRPr>
          </a:p>
          <a:p>
            <a:pPr fontAlgn="ctr">
              <a:lnSpc>
                <a:spcPct val="107000"/>
              </a:lnSpc>
              <a:spcAft>
                <a:spcPts val="0"/>
              </a:spcAft>
            </a:pPr>
            <a:r>
              <a:rPr lang="en-GB" sz="1600" dirty="0">
                <a:solidFill>
                  <a:srgbClr val="000000"/>
                </a:solidFill>
                <a:ea typeface="Times New Roman" panose="02020603050405020304" pitchFamily="18" charset="0"/>
                <a:cs typeface="Times New Roman"/>
              </a:rPr>
              <a:t>Action: </a:t>
            </a:r>
            <a:r>
              <a:rPr lang="en-GB" sz="1600" b="0" dirty="0">
                <a:solidFill>
                  <a:srgbClr val="000000"/>
                </a:solidFill>
                <a:ea typeface="Times New Roman" panose="02020603050405020304" pitchFamily="18" charset="0"/>
                <a:cs typeface="Times New Roman"/>
              </a:rPr>
              <a:t>Schools and colleges will need to work with the MHST to define a process for referring pupils or students to the MHST team. Most education settings will already have systems in place to identify and triage children and young people with mental health needs.</a:t>
            </a:r>
          </a:p>
          <a:p>
            <a:pPr fontAlgn="ctr">
              <a:lnSpc>
                <a:spcPct val="107000"/>
              </a:lnSpc>
              <a:spcAft>
                <a:spcPts val="0"/>
              </a:spcAft>
            </a:pPr>
            <a:r>
              <a:rPr lang="en-GB" sz="1100" dirty="0">
                <a:solidFill>
                  <a:srgbClr val="000000"/>
                </a:solidFill>
                <a:ea typeface="Times New Roman" panose="02020603050405020304" pitchFamily="18" charset="0"/>
                <a:cs typeface="Times New Roman"/>
              </a:rPr>
              <a:t> </a:t>
            </a:r>
            <a:endParaRPr lang="en-GB" sz="1100" b="0" dirty="0">
              <a:solidFill>
                <a:srgbClr val="00B050"/>
              </a:solidFill>
              <a:ea typeface="Times New Roman" panose="02020603050405020304" pitchFamily="18" charset="0"/>
              <a:cs typeface="Times New Roman"/>
            </a:endParaRPr>
          </a:p>
          <a:p>
            <a:pPr fontAlgn="ctr">
              <a:lnSpc>
                <a:spcPct val="107000"/>
              </a:lnSpc>
              <a:spcAft>
                <a:spcPts val="0"/>
              </a:spcAft>
            </a:pPr>
            <a:endParaRPr lang="en-GB" sz="1100" b="0" dirty="0">
              <a:solidFill>
                <a:srgbClr val="000000"/>
              </a:solidFill>
              <a:ea typeface="Times New Roman" panose="02020603050405020304" pitchFamily="18" charset="0"/>
              <a:cs typeface="Times New Roman" panose="02020603050405020304" pitchFamily="18" charset="0"/>
            </a:endParaRPr>
          </a:p>
          <a:p>
            <a:pPr lvl="0">
              <a:lnSpc>
                <a:spcPct val="100000"/>
              </a:lnSpc>
              <a:spcAft>
                <a:spcPts val="0"/>
              </a:spcAft>
              <a:defRPr/>
            </a:pPr>
            <a:endParaRPr lang="en-GB" sz="1000" b="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600"/>
              </a:spcAft>
              <a:buClr>
                <a:srgbClr val="1F497D"/>
              </a:buClr>
              <a:buSzTx/>
              <a:buFontTx/>
              <a:buNone/>
              <a:tabLst/>
              <a:defRPr/>
            </a:pPr>
            <a:endParaRPr kumimoji="0" lang="en-GB" sz="2000"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1" name="Rectangle: Top Corners Rounded 10">
            <a:extLst>
              <a:ext uri="{FF2B5EF4-FFF2-40B4-BE49-F238E27FC236}">
                <a16:creationId xmlns:a16="http://schemas.microsoft.com/office/drawing/2014/main" id="{70080C78-BDBA-437B-8175-1F4E99F25B28}"/>
              </a:ext>
            </a:extLst>
          </p:cNvPr>
          <p:cNvSpPr/>
          <p:nvPr/>
        </p:nvSpPr>
        <p:spPr>
          <a:xfrm rot="16200000">
            <a:off x="9115631" y="6067631"/>
            <a:ext cx="1249884" cy="330854"/>
          </a:xfrm>
          <a:prstGeom prst="round2Same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70C0"/>
                </a:solidFill>
              </a:rPr>
              <a:t>Annex</a:t>
            </a:r>
          </a:p>
        </p:txBody>
      </p:sp>
    </p:spTree>
    <p:extLst>
      <p:ext uri="{BB962C8B-B14F-4D97-AF65-F5344CB8AC3E}">
        <p14:creationId xmlns:p14="http://schemas.microsoft.com/office/powerpoint/2010/main" val="1766450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3EB7-3FC8-4488-9804-F7F1198461BA}"/>
              </a:ext>
            </a:extLst>
          </p:cNvPr>
          <p:cNvSpPr>
            <a:spLocks noGrp="1"/>
          </p:cNvSpPr>
          <p:nvPr>
            <p:ph type="title"/>
          </p:nvPr>
        </p:nvSpPr>
        <p:spPr>
          <a:xfrm>
            <a:off x="500743" y="17739"/>
            <a:ext cx="9978928" cy="840167"/>
          </a:xfrm>
        </p:spPr>
        <p:txBody>
          <a:bodyPr/>
          <a:lstStyle/>
          <a:p>
            <a:r>
              <a:rPr lang="en-GB" sz="2400" b="1" dirty="0">
                <a:solidFill>
                  <a:srgbClr val="104675"/>
                </a:solidFill>
              </a:rPr>
              <a:t>Additional education context and resources</a:t>
            </a:r>
            <a:br>
              <a:rPr lang="en-GB" sz="2400" dirty="0">
                <a:solidFill>
                  <a:srgbClr val="104675"/>
                </a:solidFill>
              </a:rPr>
            </a:br>
            <a:endParaRPr lang="en-GB" sz="2400" dirty="0">
              <a:solidFill>
                <a:schemeClr val="bg2"/>
              </a:solidFill>
            </a:endParaRPr>
          </a:p>
        </p:txBody>
      </p:sp>
      <p:grpSp>
        <p:nvGrpSpPr>
          <p:cNvPr id="8" name="Group 7">
            <a:extLst>
              <a:ext uri="{FF2B5EF4-FFF2-40B4-BE49-F238E27FC236}">
                <a16:creationId xmlns:a16="http://schemas.microsoft.com/office/drawing/2014/main" id="{C9E06B19-2EC2-4C15-B126-7DDE1DEB4A39}"/>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9A3A8BD6-3008-41A3-9B81-078613A99041}"/>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AF4D3099-4CBC-44E6-BAB9-E738D12B58B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pic>
        <p:nvPicPr>
          <p:cNvPr id="25" name="Picture 24">
            <a:extLst>
              <a:ext uri="{FF2B5EF4-FFF2-40B4-BE49-F238E27FC236}">
                <a16:creationId xmlns:a16="http://schemas.microsoft.com/office/drawing/2014/main" id="{31584991-60BF-481E-9676-4B1EE62DEEEC}"/>
              </a:ext>
            </a:extLst>
          </p:cNvPr>
          <p:cNvPicPr>
            <a:picLocks noChangeAspect="1"/>
          </p:cNvPicPr>
          <p:nvPr/>
        </p:nvPicPr>
        <p:blipFill>
          <a:blip r:embed="rId4"/>
          <a:stretch>
            <a:fillRect/>
          </a:stretch>
        </p:blipFill>
        <p:spPr>
          <a:xfrm>
            <a:off x="0" y="0"/>
            <a:ext cx="533873" cy="6858000"/>
          </a:xfrm>
          <a:prstGeom prst="rect">
            <a:avLst/>
          </a:prstGeom>
        </p:spPr>
      </p:pic>
      <p:sp>
        <p:nvSpPr>
          <p:cNvPr id="16" name="Content Placeholder 2">
            <a:extLst>
              <a:ext uri="{FF2B5EF4-FFF2-40B4-BE49-F238E27FC236}">
                <a16:creationId xmlns:a16="http://schemas.microsoft.com/office/drawing/2014/main" id="{E0B0BD18-2755-4DAD-BBFE-50F9E83CEA36}"/>
              </a:ext>
            </a:extLst>
          </p:cNvPr>
          <p:cNvSpPr txBox="1">
            <a:spLocks/>
          </p:cNvSpPr>
          <p:nvPr/>
        </p:nvSpPr>
        <p:spPr>
          <a:xfrm>
            <a:off x="546476" y="707515"/>
            <a:ext cx="8927348" cy="6006321"/>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342744" marR="0" lvl="0" indent="-203106"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lnSpc>
                <a:spcPct val="100000"/>
              </a:lnSpc>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lnSpc>
                <a:spcPct val="100000"/>
              </a:lnSpc>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None/>
            </a:pPr>
            <a:endParaRPr lang="en-GB" sz="1600" dirty="0">
              <a:solidFill>
                <a:prstClr val="black"/>
              </a:solidFill>
              <a:ea typeface="+mn-ea"/>
              <a:cs typeface="+mn-cs"/>
            </a:endParaRPr>
          </a:p>
          <a:p>
            <a:pPr marL="0" indent="0">
              <a:buNone/>
            </a:pPr>
            <a:endParaRPr lang="en-GB" sz="1600" dirty="0">
              <a:solidFill>
                <a:srgbClr val="00B050"/>
              </a:solidFill>
            </a:endParaRPr>
          </a:p>
          <a:p>
            <a:pPr marL="0" indent="0">
              <a:buNone/>
            </a:pPr>
            <a:endParaRPr lang="en-GB" sz="1800" dirty="0">
              <a:solidFill>
                <a:srgbClr val="00B050"/>
              </a:solidFill>
              <a:ea typeface="+mn-ea"/>
            </a:endParaRPr>
          </a:p>
          <a:p>
            <a:pPr marL="0" indent="0">
              <a:buNone/>
            </a:pPr>
            <a:endParaRPr lang="en-GB" sz="2000" dirty="0">
              <a:solidFill>
                <a:prstClr val="black"/>
              </a:solidFill>
              <a:ea typeface="+mn-ea"/>
              <a:cs typeface="+mn-cs"/>
            </a:endParaRPr>
          </a:p>
        </p:txBody>
      </p:sp>
      <p:sp>
        <p:nvSpPr>
          <p:cNvPr id="10" name="Content Placeholder 2">
            <a:extLst>
              <a:ext uri="{FF2B5EF4-FFF2-40B4-BE49-F238E27FC236}">
                <a16:creationId xmlns:a16="http://schemas.microsoft.com/office/drawing/2014/main" id="{E1D8B5BB-95DB-45AD-BDAB-12E4CFDDCA64}"/>
              </a:ext>
            </a:extLst>
          </p:cNvPr>
          <p:cNvSpPr txBox="1">
            <a:spLocks/>
          </p:cNvSpPr>
          <p:nvPr/>
        </p:nvSpPr>
        <p:spPr>
          <a:xfrm>
            <a:off x="673409" y="914400"/>
            <a:ext cx="8740757" cy="6204736"/>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b="1" kern="1200">
                <a:solidFill>
                  <a:schemeClr val="tx1"/>
                </a:solidFill>
                <a:latin typeface="+mn-lt"/>
                <a:ea typeface="+mn-ea"/>
                <a:cs typeface="+mn-cs"/>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ysClr val="windowText" lastClr="000000"/>
              </a:buClr>
              <a:defRPr/>
            </a:pPr>
            <a:endParaRPr lang="en-GB" sz="1600" b="0" dirty="0"/>
          </a:p>
        </p:txBody>
      </p:sp>
      <p:sp>
        <p:nvSpPr>
          <p:cNvPr id="9" name="Rectangle: Top Corners Rounded 8">
            <a:extLst>
              <a:ext uri="{FF2B5EF4-FFF2-40B4-BE49-F238E27FC236}">
                <a16:creationId xmlns:a16="http://schemas.microsoft.com/office/drawing/2014/main" id="{7D5C9D6A-EB64-425D-BC0A-0C61A88A209A}"/>
              </a:ext>
            </a:extLst>
          </p:cNvPr>
          <p:cNvSpPr/>
          <p:nvPr/>
        </p:nvSpPr>
        <p:spPr>
          <a:xfrm rot="16200000">
            <a:off x="9115631" y="6067631"/>
            <a:ext cx="1249884" cy="330854"/>
          </a:xfrm>
          <a:prstGeom prst="round2Same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70C0"/>
                </a:solidFill>
              </a:rPr>
              <a:t>Annex</a:t>
            </a:r>
          </a:p>
        </p:txBody>
      </p:sp>
      <p:sp>
        <p:nvSpPr>
          <p:cNvPr id="11" name="Content Placeholder 2">
            <a:extLst>
              <a:ext uri="{FF2B5EF4-FFF2-40B4-BE49-F238E27FC236}">
                <a16:creationId xmlns:a16="http://schemas.microsoft.com/office/drawing/2014/main" id="{34A65142-65A1-46D4-961D-7530FE56195A}"/>
              </a:ext>
            </a:extLst>
          </p:cNvPr>
          <p:cNvSpPr txBox="1">
            <a:spLocks/>
          </p:cNvSpPr>
          <p:nvPr/>
        </p:nvSpPr>
        <p:spPr>
          <a:xfrm>
            <a:off x="642163" y="604412"/>
            <a:ext cx="8836234" cy="6353175"/>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b="1" kern="1200">
                <a:solidFill>
                  <a:schemeClr val="tx1"/>
                </a:solidFill>
                <a:latin typeface="+mn-lt"/>
                <a:ea typeface="+mn-ea"/>
                <a:cs typeface="+mn-cs"/>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14000"/>
              </a:lnSpc>
              <a:spcBef>
                <a:spcPts val="0"/>
              </a:spcBef>
              <a:spcAft>
                <a:spcPts val="60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a:endParaRPr>
          </a:p>
          <a:p>
            <a:pPr marL="342900" indent="-342900" eaLnBrk="0" fontAlgn="base" hangingPunct="0">
              <a:lnSpc>
                <a:spcPct val="114000"/>
              </a:lnSpc>
              <a:spcAft>
                <a:spcPct val="0"/>
              </a:spcAft>
              <a:buClrTx/>
              <a:buFont typeface="Arial" panose="020B0604020202020204" pitchFamily="34" charset="0"/>
              <a:buChar char="•"/>
              <a:defRPr/>
            </a:pPr>
            <a:r>
              <a:rPr lang="en-GB" sz="1600" b="0" dirty="0">
                <a:latin typeface="+mj-lt"/>
              </a:rPr>
              <a:t>A new </a:t>
            </a:r>
            <a:r>
              <a:rPr lang="en-GB" sz="1600" dirty="0">
                <a:solidFill>
                  <a:srgbClr val="00B050"/>
                </a:solidFill>
                <a:latin typeface="+mj-lt"/>
                <a:hlinkClick r:id="rId5"/>
              </a:rPr>
              <a:t>OFSTED inspection framework</a:t>
            </a:r>
            <a:r>
              <a:rPr lang="en-GB" sz="1600" dirty="0">
                <a:solidFill>
                  <a:srgbClr val="00B050"/>
                </a:solidFill>
                <a:latin typeface="+mj-lt"/>
              </a:rPr>
              <a:t> </a:t>
            </a:r>
            <a:r>
              <a:rPr lang="en-GB" sz="1600" b="0" dirty="0">
                <a:latin typeface="+mj-lt"/>
              </a:rPr>
              <a:t>from September 2019, with greater focus on resilience, confidence, independence and keeping healthy, including assessments of </a:t>
            </a:r>
            <a:r>
              <a:rPr lang="en-GB" sz="1600" b="0" dirty="0">
                <a:latin typeface="+mj-lt"/>
                <a:ea typeface="+mn-lt"/>
                <a:cs typeface="+mn-lt"/>
              </a:rPr>
              <a:t>‘behaviour and attitudes’ and ‘personal development’.</a:t>
            </a:r>
            <a:r>
              <a:rPr lang="en-GB" sz="1600" b="0" dirty="0">
                <a:latin typeface="+mj-lt"/>
              </a:rPr>
              <a:t>  </a:t>
            </a:r>
            <a:endParaRPr lang="en-GB" sz="1600" b="0" i="0" u="none" strike="noStrike" kern="1200" cap="none" spc="0" normalizeH="0" baseline="0" noProof="0" dirty="0">
              <a:ln>
                <a:noFill/>
              </a:ln>
              <a:effectLst/>
              <a:uLnTx/>
              <a:uFillTx/>
              <a:latin typeface="+mj-lt"/>
              <a:cs typeface="Arial"/>
            </a:endParaRPr>
          </a:p>
          <a:p>
            <a:pPr marL="342900" indent="-342900" eaLnBrk="0" fontAlgn="base" hangingPunct="0">
              <a:lnSpc>
                <a:spcPct val="114000"/>
              </a:lnSpc>
              <a:spcAft>
                <a:spcPct val="0"/>
              </a:spcAft>
              <a:buClrTx/>
              <a:buFont typeface="Arial" panose="020B0604020202020204" pitchFamily="34" charset="0"/>
              <a:buChar char="•"/>
              <a:defRPr/>
            </a:pPr>
            <a:r>
              <a:rPr kumimoji="0" lang="en-GB" sz="1600" b="0" i="0" u="none" strike="noStrike" kern="1200" cap="none" spc="0" normalizeH="0" baseline="0" noProof="0" dirty="0">
                <a:ln>
                  <a:noFill/>
                </a:ln>
                <a:effectLst/>
                <a:uLnTx/>
                <a:uFillTx/>
                <a:latin typeface="+mj-lt"/>
              </a:rPr>
              <a:t>Curriculum reforms to make </a:t>
            </a:r>
            <a:r>
              <a:rPr kumimoji="0" lang="en-GB" sz="1600" i="0" u="none" strike="noStrike" kern="1200" cap="none" spc="0" normalizeH="0" baseline="0" noProof="0" dirty="0">
                <a:ln>
                  <a:noFill/>
                </a:ln>
                <a:effectLst/>
                <a:uLnTx/>
                <a:uFillTx/>
                <a:latin typeface="+mj-lt"/>
                <a:hlinkClick r:id="rId6"/>
              </a:rPr>
              <a:t>relationships</a:t>
            </a:r>
            <a:r>
              <a:rPr lang="en-GB" sz="1600" dirty="0">
                <a:latin typeface="+mj-lt"/>
                <a:hlinkClick r:id="rId6"/>
              </a:rPr>
              <a:t>, sex</a:t>
            </a:r>
            <a:r>
              <a:rPr kumimoji="0" lang="en-GB" sz="1600" i="0" u="none" strike="noStrike" kern="1200" cap="none" spc="0" normalizeH="0" baseline="0" noProof="0" dirty="0">
                <a:ln>
                  <a:noFill/>
                </a:ln>
                <a:effectLst/>
                <a:uLnTx/>
                <a:uFillTx/>
                <a:latin typeface="+mj-lt"/>
                <a:hlinkClick r:id="rId6"/>
              </a:rPr>
              <a:t> and health education</a:t>
            </a:r>
            <a:r>
              <a:rPr kumimoji="0" lang="en-GB" sz="1600" i="0" u="none" strike="noStrike" kern="1200" cap="none" spc="0" normalizeH="0" baseline="0" noProof="0" dirty="0">
                <a:ln>
                  <a:noFill/>
                </a:ln>
                <a:effectLst/>
                <a:uLnTx/>
                <a:uFillTx/>
                <a:latin typeface="+mj-lt"/>
              </a:rPr>
              <a:t> </a:t>
            </a:r>
            <a:r>
              <a:rPr kumimoji="0" lang="en-GB" sz="1600" b="0" i="0" u="none" strike="noStrike" kern="1200" cap="none" spc="0" normalizeH="0" baseline="0" noProof="0" dirty="0">
                <a:ln>
                  <a:noFill/>
                </a:ln>
                <a:effectLst/>
                <a:uLnTx/>
                <a:uFillTx/>
                <a:latin typeface="+mj-lt"/>
              </a:rPr>
              <a:t>compulsory from </a:t>
            </a:r>
            <a:r>
              <a:rPr lang="en-GB" sz="1600" b="0" dirty="0">
                <a:latin typeface="+mj-lt"/>
              </a:rPr>
              <a:t>September 2020. </a:t>
            </a:r>
            <a:endParaRPr lang="en-GB" sz="1600" b="0" i="0" u="none" strike="noStrike" kern="1200" cap="none" spc="0" normalizeH="0" baseline="0" noProof="0" dirty="0">
              <a:ln>
                <a:noFill/>
              </a:ln>
              <a:effectLst/>
              <a:uLnTx/>
              <a:uFillTx/>
              <a:latin typeface="+mj-lt"/>
              <a:cs typeface="Arial"/>
            </a:endParaRPr>
          </a:p>
          <a:p>
            <a:pPr marL="342900" indent="-342900" eaLnBrk="0" fontAlgn="base" hangingPunct="0">
              <a:lnSpc>
                <a:spcPct val="114000"/>
              </a:lnSpc>
              <a:spcAft>
                <a:spcPct val="0"/>
              </a:spcAft>
              <a:buClrTx/>
              <a:buFont typeface="Arial,Sans-Serif" panose="020B0604020202020204" pitchFamily="34" charset="0"/>
              <a:buChar char="•"/>
              <a:defRPr/>
            </a:pPr>
            <a:r>
              <a:rPr lang="en-GB" sz="1600" u="sng" dirty="0">
                <a:latin typeface="+mj-lt"/>
                <a:cs typeface="Arial"/>
                <a:hlinkClick r:id="rId7"/>
              </a:rPr>
              <a:t>The </a:t>
            </a:r>
            <a:r>
              <a:rPr lang="en-GB" sz="1600" dirty="0">
                <a:latin typeface="+mj-lt"/>
                <a:cs typeface="Arial"/>
                <a:hlinkClick r:id="rId7"/>
              </a:rPr>
              <a:t>Online Harms White Paper </a:t>
            </a:r>
            <a:r>
              <a:rPr lang="en-GB" sz="1600" b="0" dirty="0">
                <a:latin typeface="+mj-lt"/>
                <a:cs typeface="Arial"/>
              </a:rPr>
              <a:t>sets out the government’s plans for a world-leading package of measures to keep UK users safe online.</a:t>
            </a:r>
            <a:endParaRPr lang="en-GB" sz="1600" b="0" dirty="0">
              <a:latin typeface="+mj-lt"/>
              <a:ea typeface="+mn-lt"/>
              <a:cs typeface="+mn-lt"/>
            </a:endParaRPr>
          </a:p>
          <a:p>
            <a:pPr marL="342900" indent="-342900">
              <a:lnSpc>
                <a:spcPct val="113999"/>
              </a:lnSpc>
              <a:spcAft>
                <a:spcPct val="0"/>
              </a:spcAft>
              <a:buClrTx/>
              <a:buFont typeface="Arial,Sans-Serif" panose="020B0604020202020204" pitchFamily="34" charset="0"/>
              <a:buChar char="•"/>
              <a:defRPr/>
            </a:pPr>
            <a:r>
              <a:rPr lang="en-GB" sz="1600" dirty="0">
                <a:latin typeface="+mj-lt"/>
                <a:ea typeface="+mn-lt"/>
                <a:cs typeface="+mn-lt"/>
                <a:hlinkClick r:id="rId8"/>
              </a:rPr>
              <a:t>Initial Teacher Training Standards</a:t>
            </a:r>
            <a:r>
              <a:rPr lang="en-GB" sz="1600" dirty="0">
                <a:latin typeface="+mj-lt"/>
                <a:ea typeface="+mn-lt"/>
                <a:cs typeface="+mn-lt"/>
              </a:rPr>
              <a:t> </a:t>
            </a:r>
            <a:r>
              <a:rPr lang="en-GB" sz="1600" b="0" dirty="0">
                <a:latin typeface="+mj-lt"/>
                <a:ea typeface="+mn-lt"/>
                <a:cs typeface="+mn-lt"/>
              </a:rPr>
              <a:t>to equip </a:t>
            </a:r>
            <a:r>
              <a:rPr lang="en-GB" sz="1600" b="0" dirty="0">
                <a:latin typeface="+mj-lt"/>
                <a:cs typeface="Arial"/>
              </a:rPr>
              <a:t>teachers to identify and respond appropriately to children with mental health needs, and work with colleagues to ensure they get the right support, and a</a:t>
            </a:r>
            <a:r>
              <a:rPr lang="en-GB" sz="1600" b="0" dirty="0">
                <a:latin typeface="+mj-lt"/>
                <a:ea typeface="+mn-lt"/>
                <a:cs typeface="+mn-lt"/>
              </a:rPr>
              <a:t> new </a:t>
            </a:r>
            <a:r>
              <a:rPr lang="en-GB" sz="1600" dirty="0">
                <a:latin typeface="+mj-lt"/>
                <a:ea typeface="+mn-lt"/>
                <a:cs typeface="+mn-lt"/>
                <a:hlinkClick r:id="rId9"/>
              </a:rPr>
              <a:t>Early Career Framework</a:t>
            </a:r>
            <a:r>
              <a:rPr lang="en-GB" sz="1600" b="0" dirty="0">
                <a:latin typeface="+mj-lt"/>
                <a:ea typeface="+mn-lt"/>
                <a:cs typeface="+mn-lt"/>
              </a:rPr>
              <a:t>. </a:t>
            </a:r>
          </a:p>
          <a:p>
            <a:pPr marL="342900" marR="0" lvl="0" indent="-342900" algn="l" defTabSz="914400" rtl="0" eaLnBrk="0" fontAlgn="base" latinLnBrk="0" hangingPunct="0">
              <a:lnSpc>
                <a:spcPct val="114000"/>
              </a:lnSpc>
              <a:spcBef>
                <a:spcPts val="0"/>
              </a:spcBef>
              <a:spcAft>
                <a:spcPct val="0"/>
              </a:spcAft>
              <a:buClrTx/>
              <a:buSzTx/>
              <a:buFont typeface="Arial" panose="020B0604020202020204" pitchFamily="34" charset="0"/>
              <a:buChar char="•"/>
              <a:tabLst/>
              <a:defRPr/>
            </a:pPr>
            <a:r>
              <a:rPr kumimoji="0" lang="en-GB" sz="1600" i="0" u="none" strike="noStrike" kern="1200" cap="none" spc="0" normalizeH="0" baseline="0" noProof="0" dirty="0">
                <a:ln>
                  <a:noFill/>
                </a:ln>
                <a:effectLst/>
                <a:uLnTx/>
                <a:uFillTx/>
                <a:latin typeface="+mj-lt"/>
                <a:hlinkClick r:id="rId10"/>
              </a:rPr>
              <a:t>Trials</a:t>
            </a:r>
            <a:r>
              <a:rPr kumimoji="0" lang="en-GB" sz="1600" b="0" i="0" u="none" strike="noStrike" kern="1200" cap="none" spc="0" normalizeH="0" baseline="0" noProof="0" dirty="0">
                <a:ln>
                  <a:noFill/>
                </a:ln>
                <a:effectLst/>
                <a:uLnTx/>
                <a:uFillTx/>
                <a:latin typeface="+mj-lt"/>
                <a:hlinkClick r:id="rId10"/>
              </a:rPr>
              <a:t> </a:t>
            </a:r>
            <a:r>
              <a:rPr kumimoji="0" lang="en-GB" sz="1600" b="0" i="0" u="none" strike="noStrike" kern="1200" cap="none" spc="0" normalizeH="0" baseline="0" noProof="0" dirty="0">
                <a:ln>
                  <a:noFill/>
                </a:ln>
                <a:effectLst/>
                <a:uLnTx/>
                <a:uFillTx/>
                <a:latin typeface="+mj-lt"/>
              </a:rPr>
              <a:t>of evidence on school-based interventions to support children and young people’s mental health and wellbeing</a:t>
            </a:r>
            <a:r>
              <a:rPr lang="en-GB" sz="1600" b="0" dirty="0">
                <a:latin typeface="+mj-lt"/>
              </a:rPr>
              <a:t>.</a:t>
            </a:r>
            <a:endParaRPr lang="en-GB" sz="1600" b="0" i="0" u="none" strike="noStrike" kern="1200" cap="none" spc="0" normalizeH="0" baseline="0" noProof="0" dirty="0">
              <a:ln>
                <a:noFill/>
              </a:ln>
              <a:effectLst/>
              <a:uLnTx/>
              <a:uFillTx/>
              <a:latin typeface="+mj-lt"/>
              <a:cs typeface="Arial"/>
            </a:endParaRPr>
          </a:p>
          <a:p>
            <a:pPr marL="342900" indent="-342900" eaLnBrk="0" fontAlgn="base" hangingPunct="0">
              <a:lnSpc>
                <a:spcPct val="114000"/>
              </a:lnSpc>
              <a:spcAft>
                <a:spcPct val="0"/>
              </a:spcAft>
              <a:buClrTx/>
              <a:buFont typeface="Arial" panose="020B0604020202020204" pitchFamily="34" charset="0"/>
              <a:buChar char="•"/>
              <a:defRPr/>
            </a:pPr>
            <a:r>
              <a:rPr lang="en-GB" sz="1600" dirty="0">
                <a:latin typeface="+mj-lt"/>
                <a:hlinkClick r:id="rId11"/>
              </a:rPr>
              <a:t>The Timpson Review of exclusions</a:t>
            </a:r>
            <a:r>
              <a:rPr lang="en-GB" sz="1600" dirty="0">
                <a:latin typeface="+mj-lt"/>
              </a:rPr>
              <a:t> </a:t>
            </a:r>
            <a:r>
              <a:rPr lang="en-GB" sz="1600" b="0" dirty="0">
                <a:latin typeface="+mj-lt"/>
              </a:rPr>
              <a:t>and government response.</a:t>
            </a:r>
          </a:p>
          <a:p>
            <a:pPr marL="342900" indent="-342900" fontAlgn="base">
              <a:buFont typeface="Arial" panose="020B0604020202020204" pitchFamily="34" charset="0"/>
              <a:buChar char="•"/>
            </a:pPr>
            <a:r>
              <a:rPr lang="en-GB" sz="1600" u="sng" dirty="0">
                <a:latin typeface="+mj-lt"/>
                <a:hlinkClick r:id="rId12"/>
              </a:rPr>
              <a:t>A Whole School Framework for Emotional wellbeing and mental health</a:t>
            </a:r>
            <a:r>
              <a:rPr lang="en-GB" sz="1600" dirty="0">
                <a:latin typeface="+mj-lt"/>
              </a:rPr>
              <a:t>​ </a:t>
            </a:r>
            <a:r>
              <a:rPr lang="en-GB" sz="1600" b="0" dirty="0">
                <a:latin typeface="+mj-lt"/>
              </a:rPr>
              <a:t>by the National Children’s Bureau.</a:t>
            </a:r>
            <a:r>
              <a:rPr lang="en-GB" sz="1600" b="0" dirty="0">
                <a:hlinkClick r:id="rId12"/>
              </a:rPr>
              <a:t>  </a:t>
            </a:r>
            <a:endParaRPr lang="en-GB" sz="1600" b="0" dirty="0">
              <a:latin typeface="+mj-lt"/>
            </a:endParaRPr>
          </a:p>
          <a:p>
            <a:pPr marL="342900" indent="-342900" fontAlgn="base">
              <a:buFont typeface="Arial" panose="020B0604020202020204" pitchFamily="34" charset="0"/>
              <a:buChar char="•"/>
            </a:pPr>
            <a:r>
              <a:rPr lang="en-GB" sz="1600" dirty="0">
                <a:latin typeface="+mj-lt"/>
                <a:hlinkClick r:id="rId13"/>
              </a:rPr>
              <a:t>Case Studies: </a:t>
            </a:r>
            <a:r>
              <a:rPr lang="en-GB" sz="1600" b="0" dirty="0">
                <a:latin typeface="+mj-lt"/>
              </a:rPr>
              <a:t>The case studies illustrate the type of actions a setting may take as part of a whole-school or college approach to mental health. </a:t>
            </a:r>
            <a:endParaRPr lang="en-GB" sz="1600" dirty="0">
              <a:latin typeface="+mj-lt"/>
            </a:endParaRPr>
          </a:p>
          <a:p>
            <a:pPr marL="342900" indent="-342900" fontAlgn="base">
              <a:buFont typeface="Arial" panose="020B0604020202020204" pitchFamily="34" charset="0"/>
              <a:buChar char="•"/>
            </a:pPr>
            <a:r>
              <a:rPr lang="en-GB" sz="1600" dirty="0">
                <a:latin typeface="+mj-lt"/>
                <a:hlinkClick r:id="rId14"/>
              </a:rPr>
              <a:t>Education Mental Health Practitioners</a:t>
            </a:r>
            <a:r>
              <a:rPr lang="en-GB" sz="1600" b="0" dirty="0">
                <a:latin typeface="+mj-lt"/>
              </a:rPr>
              <a:t>:</a:t>
            </a:r>
            <a:r>
              <a:rPr lang="en-GB" sz="1600" dirty="0">
                <a:latin typeface="+mj-lt"/>
              </a:rPr>
              <a:t> </a:t>
            </a:r>
            <a:r>
              <a:rPr lang="en-GB" sz="1600" b="0" dirty="0">
                <a:latin typeface="+mj-lt"/>
              </a:rPr>
              <a:t>more information on the recruitment of EMHPs. </a:t>
            </a:r>
            <a:endParaRPr kumimoji="0" lang="en-GB" sz="1600"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l" defTabSz="914400" rtl="0" eaLnBrk="1" fontAlgn="auto" latinLnBrk="0" hangingPunct="1">
              <a:lnSpc>
                <a:spcPct val="120000"/>
              </a:lnSpc>
              <a:spcBef>
                <a:spcPts val="0"/>
              </a:spcBef>
              <a:spcAft>
                <a:spcPts val="600"/>
              </a:spcAft>
              <a:buClr>
                <a:srgbClr val="1F497D"/>
              </a:buClr>
              <a:buSzTx/>
              <a:buFontTx/>
              <a:buNone/>
              <a:tabLst/>
              <a:defRPr/>
            </a:pPr>
            <a:endParaRPr kumimoji="0" lang="en-GB" sz="1600" b="1"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l" defTabSz="914400" rtl="0" eaLnBrk="1" fontAlgn="auto" latinLnBrk="0" hangingPunct="1">
              <a:lnSpc>
                <a:spcPct val="120000"/>
              </a:lnSpc>
              <a:spcBef>
                <a:spcPts val="0"/>
              </a:spcBef>
              <a:spcAft>
                <a:spcPts val="600"/>
              </a:spcAft>
              <a:buClr>
                <a:srgbClr val="1F497D"/>
              </a:buClr>
              <a:buSzTx/>
              <a:buFontTx/>
              <a:buNone/>
              <a:tabLst/>
              <a:defRPr/>
            </a:pPr>
            <a:endParaRPr kumimoji="0" lang="en-GB" sz="2000" b="1" i="0" u="none" strike="noStrike" kern="120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2996149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7857-4681-4E0C-9DDA-1E8A0238E780}"/>
              </a:ext>
            </a:extLst>
          </p:cNvPr>
          <p:cNvSpPr>
            <a:spLocks noGrp="1"/>
          </p:cNvSpPr>
          <p:nvPr>
            <p:ph type="title"/>
          </p:nvPr>
        </p:nvSpPr>
        <p:spPr>
          <a:xfrm>
            <a:off x="664781" y="22002"/>
            <a:ext cx="7850205" cy="380823"/>
          </a:xfrm>
        </p:spPr>
        <p:txBody>
          <a:bodyPr/>
          <a:lstStyle/>
          <a:p>
            <a:r>
              <a:rPr lang="en-GB" sz="2200" b="1" dirty="0">
                <a:solidFill>
                  <a:schemeClr val="bg2"/>
                </a:solidFill>
              </a:rPr>
              <a:t>The following </a:t>
            </a:r>
            <a:r>
              <a:rPr lang="en-GB" sz="2200" b="1" dirty="0">
                <a:hlinkClick r:id="rId2"/>
              </a:rPr>
              <a:t>commitments</a:t>
            </a:r>
            <a:r>
              <a:rPr lang="en-GB" sz="2200" b="1" dirty="0"/>
              <a:t> </a:t>
            </a:r>
            <a:r>
              <a:rPr lang="en-GB" sz="2200" b="1" dirty="0">
                <a:solidFill>
                  <a:schemeClr val="bg2"/>
                </a:solidFill>
              </a:rPr>
              <a:t>are in place for </a:t>
            </a:r>
            <a:br>
              <a:rPr lang="en-GB" sz="2200" b="1" dirty="0">
                <a:solidFill>
                  <a:schemeClr val="bg2"/>
                </a:solidFill>
              </a:rPr>
            </a:br>
            <a:r>
              <a:rPr lang="en-GB" sz="2200" b="1" dirty="0">
                <a:solidFill>
                  <a:schemeClr val="bg2"/>
                </a:solidFill>
              </a:rPr>
              <a:t>schools and colleges, to improve children and young people’s mental health:</a:t>
            </a:r>
          </a:p>
        </p:txBody>
      </p:sp>
      <p:sp>
        <p:nvSpPr>
          <p:cNvPr id="3" name="Text Placeholder 2">
            <a:extLst>
              <a:ext uri="{FF2B5EF4-FFF2-40B4-BE49-F238E27FC236}">
                <a16:creationId xmlns:a16="http://schemas.microsoft.com/office/drawing/2014/main" id="{C96D200F-581D-4486-94BB-C0A8DC4B2776}"/>
              </a:ext>
            </a:extLst>
          </p:cNvPr>
          <p:cNvSpPr>
            <a:spLocks noGrp="1"/>
          </p:cNvSpPr>
          <p:nvPr>
            <p:ph type="body" idx="1"/>
          </p:nvPr>
        </p:nvSpPr>
        <p:spPr>
          <a:xfrm>
            <a:off x="496051" y="1025037"/>
            <a:ext cx="8969969" cy="4374524"/>
          </a:xfrm>
        </p:spPr>
        <p:txBody>
          <a:bodyPr/>
          <a:lstStyle/>
          <a:p>
            <a:pPr marL="342265" indent="-202565"/>
            <a:endParaRPr lang="en-GB" sz="2000" dirty="0">
              <a:solidFill>
                <a:srgbClr val="000000"/>
              </a:solidFill>
            </a:endParaRPr>
          </a:p>
          <a:p>
            <a:pPr marL="342265" indent="-202565"/>
            <a:r>
              <a:rPr lang="en-GB" sz="1600" dirty="0">
                <a:solidFill>
                  <a:srgbClr val="000000"/>
                </a:solidFill>
              </a:rPr>
              <a:t>Funding for new </a:t>
            </a:r>
            <a:r>
              <a:rPr lang="en-GB" sz="1600" b="1" dirty="0">
                <a:solidFill>
                  <a:srgbClr val="000000"/>
                </a:solidFill>
              </a:rPr>
              <a:t>Mental Health Support Teams</a:t>
            </a:r>
            <a:r>
              <a:rPr lang="en-GB" sz="1600" dirty="0">
                <a:solidFill>
                  <a:srgbClr val="000000"/>
                </a:solidFill>
              </a:rPr>
              <a:t> </a:t>
            </a:r>
            <a:r>
              <a:rPr lang="en-GB" sz="1600" b="1" dirty="0">
                <a:solidFill>
                  <a:srgbClr val="000000"/>
                </a:solidFill>
              </a:rPr>
              <a:t>(MHSTs), </a:t>
            </a:r>
            <a:r>
              <a:rPr lang="en-GB" sz="1600" dirty="0">
                <a:solidFill>
                  <a:srgbClr val="000000"/>
                </a:solidFill>
              </a:rPr>
              <a:t>to provide extra capacity for early intervention and ongoing help within a school and college setting.</a:t>
            </a:r>
            <a:r>
              <a:rPr lang="en-US" sz="1600" dirty="0"/>
              <a:t>​ </a:t>
            </a:r>
          </a:p>
          <a:p>
            <a:pPr marL="139700" indent="0">
              <a:buNone/>
            </a:pPr>
            <a:endParaRPr lang="en-GB" sz="1600" dirty="0">
              <a:solidFill>
                <a:srgbClr val="000000"/>
              </a:solidFill>
            </a:endParaRPr>
          </a:p>
          <a:p>
            <a:pPr marL="342265" indent="-202565"/>
            <a:r>
              <a:rPr lang="en-GB" sz="1600" dirty="0">
                <a:solidFill>
                  <a:srgbClr val="000000"/>
                </a:solidFill>
              </a:rPr>
              <a:t>Encouraging schools and colleges to identify a </a:t>
            </a:r>
            <a:r>
              <a:rPr lang="en-GB" sz="1600" b="1" dirty="0">
                <a:solidFill>
                  <a:srgbClr val="000000"/>
                </a:solidFill>
              </a:rPr>
              <a:t>senior mental health lead, </a:t>
            </a:r>
            <a:r>
              <a:rPr lang="en-GB" sz="1600" dirty="0">
                <a:solidFill>
                  <a:srgbClr val="000000"/>
                </a:solidFill>
              </a:rPr>
              <a:t>with a new offer of </a:t>
            </a:r>
            <a:r>
              <a:rPr lang="en-GB" sz="1600" dirty="0">
                <a:solidFill>
                  <a:schemeClr val="tx1"/>
                </a:solidFill>
              </a:rPr>
              <a:t>training (from June 2020 subject to contract award) </a:t>
            </a:r>
            <a:r>
              <a:rPr lang="en-GB" sz="1600" dirty="0">
                <a:solidFill>
                  <a:srgbClr val="000000"/>
                </a:solidFill>
              </a:rPr>
              <a:t>to help leads and staff to deliver whole school and college approaches to promoting better mental health.  </a:t>
            </a:r>
          </a:p>
          <a:p>
            <a:pPr marL="139700" indent="0">
              <a:buNone/>
            </a:pPr>
            <a:endParaRPr lang="en-GB" sz="1600" b="1" dirty="0">
              <a:solidFill>
                <a:schemeClr val="tx1"/>
              </a:solidFill>
            </a:endParaRPr>
          </a:p>
          <a:p>
            <a:pPr marL="342265" indent="-202565"/>
            <a:r>
              <a:rPr lang="en-GB" sz="1600" b="1" dirty="0">
                <a:solidFill>
                  <a:schemeClr val="tx1"/>
                </a:solidFill>
              </a:rPr>
              <a:t>Mental Health Awareness Training </a:t>
            </a:r>
            <a:r>
              <a:rPr lang="en-GB" sz="1600" dirty="0">
                <a:solidFill>
                  <a:schemeClr val="tx1"/>
                </a:solidFill>
              </a:rPr>
              <a:t>for a member of staff from all state-funded secondary schools in England by March 2020.</a:t>
            </a:r>
          </a:p>
          <a:p>
            <a:pPr marL="139700" indent="0">
              <a:buNone/>
            </a:pPr>
            <a:endParaRPr lang="en-GB" sz="1600" dirty="0">
              <a:solidFill>
                <a:schemeClr val="tx1"/>
              </a:solidFill>
            </a:endParaRPr>
          </a:p>
          <a:p>
            <a:pPr marL="342265" indent="-202565"/>
            <a:r>
              <a:rPr lang="en-GB" sz="1600" dirty="0">
                <a:solidFill>
                  <a:schemeClr val="tx1"/>
                </a:solidFill>
              </a:rPr>
              <a:t>National roll out of the</a:t>
            </a:r>
            <a:r>
              <a:rPr lang="en-GB" sz="1600" b="1" dirty="0">
                <a:solidFill>
                  <a:schemeClr val="tx1"/>
                </a:solidFill>
              </a:rPr>
              <a:t> </a:t>
            </a:r>
            <a:r>
              <a:rPr lang="en-GB" sz="1600" dirty="0">
                <a:solidFill>
                  <a:schemeClr val="tx1"/>
                </a:solidFill>
              </a:rPr>
              <a:t>Mental Health Services and School/College</a:t>
            </a:r>
            <a:r>
              <a:rPr lang="en-GB" sz="1600" b="1" dirty="0">
                <a:solidFill>
                  <a:schemeClr val="tx1"/>
                </a:solidFill>
              </a:rPr>
              <a:t> Link Programme training</a:t>
            </a:r>
            <a:r>
              <a:rPr lang="en-GB" sz="1600" dirty="0">
                <a:solidFill>
                  <a:schemeClr val="tx1"/>
                </a:solidFill>
              </a:rPr>
              <a:t> nationally from Autumn 2019, supporting stronger partnerships between schools and colleges and local specialist NHS children and young people’s mental health services (CYPMHS). </a:t>
            </a:r>
            <a:endParaRPr lang="en-GB" sz="1600" dirty="0"/>
          </a:p>
          <a:p>
            <a:pPr marL="139700" indent="0">
              <a:buNone/>
            </a:pPr>
            <a:endParaRPr lang="en-GB" sz="1600" dirty="0"/>
          </a:p>
        </p:txBody>
      </p:sp>
      <p:grpSp>
        <p:nvGrpSpPr>
          <p:cNvPr id="8" name="Group 7">
            <a:extLst>
              <a:ext uri="{FF2B5EF4-FFF2-40B4-BE49-F238E27FC236}">
                <a16:creationId xmlns:a16="http://schemas.microsoft.com/office/drawing/2014/main" id="{C01BAD52-34C5-4B71-A076-7601AE31EEA2}"/>
              </a:ext>
            </a:extLst>
          </p:cNvPr>
          <p:cNvGrpSpPr/>
          <p:nvPr/>
        </p:nvGrpSpPr>
        <p:grpSpPr>
          <a:xfrm>
            <a:off x="8457672" y="22002"/>
            <a:ext cx="1271351" cy="380823"/>
            <a:chOff x="6548425" y="148884"/>
            <a:chExt cx="3013087" cy="855632"/>
          </a:xfrm>
        </p:grpSpPr>
        <p:pic>
          <p:nvPicPr>
            <p:cNvPr id="6" name="Picture 5">
              <a:extLst>
                <a:ext uri="{FF2B5EF4-FFF2-40B4-BE49-F238E27FC236}">
                  <a16:creationId xmlns:a16="http://schemas.microsoft.com/office/drawing/2014/main" id="{B2F460B9-2934-4C93-B23F-8ACBE29DD559}"/>
                </a:ext>
              </a:extLst>
            </p:cNvPr>
            <p:cNvPicPr>
              <a:picLocks noChangeAspect="1"/>
            </p:cNvPicPr>
            <p:nvPr/>
          </p:nvPicPr>
          <p:blipFill rotWithShape="1">
            <a:blip r:embed="rId3"/>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11539817-D28A-472D-9B9E-F92413686AEB}"/>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19" name="Rectangle: Top Corners Rounded 18">
            <a:extLst>
              <a:ext uri="{FF2B5EF4-FFF2-40B4-BE49-F238E27FC236}">
                <a16:creationId xmlns:a16="http://schemas.microsoft.com/office/drawing/2014/main" id="{1E996614-326B-4E04-8C5C-81424165768B}"/>
              </a:ext>
            </a:extLst>
          </p:cNvPr>
          <p:cNvSpPr/>
          <p:nvPr/>
        </p:nvSpPr>
        <p:spPr>
          <a:xfrm rot="16200000">
            <a:off x="9104081" y="2179337"/>
            <a:ext cx="1249885" cy="330853"/>
          </a:xfrm>
          <a:prstGeom prst="round2Same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70C0"/>
                </a:solidFill>
              </a:rPr>
              <a:t>Context</a:t>
            </a:r>
          </a:p>
        </p:txBody>
      </p:sp>
      <p:sp>
        <p:nvSpPr>
          <p:cNvPr id="21" name="Rectangle: Top Corners Rounded 20">
            <a:extLst>
              <a:ext uri="{FF2B5EF4-FFF2-40B4-BE49-F238E27FC236}">
                <a16:creationId xmlns:a16="http://schemas.microsoft.com/office/drawing/2014/main" id="{54960C0D-FFAE-411B-853C-A7F3F0F5A216}"/>
              </a:ext>
            </a:extLst>
          </p:cNvPr>
          <p:cNvSpPr/>
          <p:nvPr/>
        </p:nvSpPr>
        <p:spPr>
          <a:xfrm rot="16200000">
            <a:off x="9120031" y="2179337"/>
            <a:ext cx="1249885" cy="330853"/>
          </a:xfrm>
          <a:prstGeom prst="round2Same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70C0"/>
                </a:solidFill>
              </a:rPr>
              <a:t>Context</a:t>
            </a:r>
          </a:p>
        </p:txBody>
      </p:sp>
      <p:pic>
        <p:nvPicPr>
          <p:cNvPr id="26" name="Picture 25">
            <a:extLst>
              <a:ext uri="{FF2B5EF4-FFF2-40B4-BE49-F238E27FC236}">
                <a16:creationId xmlns:a16="http://schemas.microsoft.com/office/drawing/2014/main" id="{EFD99997-0C03-4F30-B6EA-50EF03A6417D}"/>
              </a:ext>
            </a:extLst>
          </p:cNvPr>
          <p:cNvPicPr>
            <a:picLocks noChangeAspect="1"/>
          </p:cNvPicPr>
          <p:nvPr/>
        </p:nvPicPr>
        <p:blipFill>
          <a:blip r:embed="rId5"/>
          <a:stretch>
            <a:fillRect/>
          </a:stretch>
        </p:blipFill>
        <p:spPr>
          <a:xfrm>
            <a:off x="0" y="0"/>
            <a:ext cx="533873" cy="6858000"/>
          </a:xfrm>
          <a:prstGeom prst="rect">
            <a:avLst/>
          </a:prstGeom>
        </p:spPr>
      </p:pic>
    </p:spTree>
    <p:extLst>
      <p:ext uri="{BB962C8B-B14F-4D97-AF65-F5344CB8AC3E}">
        <p14:creationId xmlns:p14="http://schemas.microsoft.com/office/powerpoint/2010/main" val="41199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Rounded Corners 56">
            <a:extLst>
              <a:ext uri="{FF2B5EF4-FFF2-40B4-BE49-F238E27FC236}">
                <a16:creationId xmlns:a16="http://schemas.microsoft.com/office/drawing/2014/main" id="{1B5C8A38-CFA5-4D27-BF50-D7F6F5D001F4}"/>
              </a:ext>
            </a:extLst>
          </p:cNvPr>
          <p:cNvSpPr/>
          <p:nvPr/>
        </p:nvSpPr>
        <p:spPr>
          <a:xfrm>
            <a:off x="755840" y="3826712"/>
            <a:ext cx="2843817" cy="1987501"/>
          </a:xfrm>
          <a:prstGeom prst="roundRect">
            <a:avLst/>
          </a:prstGeom>
          <a:solidFill>
            <a:schemeClr val="accent4">
              <a:lumMod val="60000"/>
              <a:lumOff val="40000"/>
            </a:schemeClr>
          </a:solidFill>
          <a:ln w="38100" cap="flat" cmpd="sng" algn="ctr">
            <a:solidFill>
              <a:srgbClr val="10467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t"/>
          <a:lstStyle/>
          <a:p>
            <a:pPr algn="ctr"/>
            <a:r>
              <a:rPr lang="en-GB" sz="1500" dirty="0">
                <a:solidFill>
                  <a:schemeClr val="tx1"/>
                </a:solidFill>
                <a:latin typeface="Arial"/>
                <a:cs typeface="Arial"/>
              </a:rPr>
              <a:t>Testing approaches to deliver four-week waiting times, ahead of </a:t>
            </a:r>
            <a:r>
              <a:rPr lang="en-GB" sz="1500" b="1" dirty="0">
                <a:solidFill>
                  <a:schemeClr val="tx1"/>
                </a:solidFill>
                <a:latin typeface="Arial"/>
                <a:cs typeface="Arial"/>
              </a:rPr>
              <a:t>“introducing new national waiting time standards for all children and young people who need specialist mental health services</a:t>
            </a:r>
            <a:r>
              <a:rPr lang="en-GB" sz="1500" dirty="0">
                <a:solidFill>
                  <a:schemeClr val="tx1"/>
                </a:solidFill>
                <a:latin typeface="Arial"/>
                <a:cs typeface="Arial"/>
              </a:rPr>
              <a:t>”</a:t>
            </a:r>
            <a:r>
              <a:rPr lang="en-GB" sz="1200" b="1" dirty="0">
                <a:solidFill>
                  <a:schemeClr val="tx1"/>
                </a:solidFill>
                <a:latin typeface="Arial"/>
                <a:cs typeface="Arial"/>
              </a:rPr>
              <a:t>.</a:t>
            </a:r>
          </a:p>
          <a:p>
            <a:pPr algn="ctr"/>
            <a:r>
              <a:rPr lang="en-GB" sz="1200" dirty="0">
                <a:latin typeface="Arial"/>
                <a:cs typeface="Arial"/>
              </a:rPr>
              <a:t>. </a:t>
            </a:r>
            <a:endParaRPr lang="en-GB" sz="1200" dirty="0">
              <a:latin typeface="Arial" panose="020B0604020202020204" pitchFamily="34" charset="0"/>
              <a:cs typeface="Arial" panose="020B0604020202020204" pitchFamily="34" charset="0"/>
            </a:endParaRPr>
          </a:p>
        </p:txBody>
      </p:sp>
      <p:sp>
        <p:nvSpPr>
          <p:cNvPr id="56" name="Rectangle: Rounded Corners 55">
            <a:extLst>
              <a:ext uri="{FF2B5EF4-FFF2-40B4-BE49-F238E27FC236}">
                <a16:creationId xmlns:a16="http://schemas.microsoft.com/office/drawing/2014/main" id="{29B16623-3746-47F5-9D1F-4F9E94A31821}"/>
              </a:ext>
            </a:extLst>
          </p:cNvPr>
          <p:cNvSpPr/>
          <p:nvPr/>
        </p:nvSpPr>
        <p:spPr>
          <a:xfrm>
            <a:off x="6415634" y="3902521"/>
            <a:ext cx="2881210" cy="1835881"/>
          </a:xfrm>
          <a:prstGeom prst="roundRect">
            <a:avLst/>
          </a:prstGeom>
          <a:solidFill>
            <a:schemeClr val="accent2">
              <a:lumMod val="60000"/>
              <a:lumOff val="40000"/>
            </a:schemeClr>
          </a:solidFill>
          <a:ln w="38100" cap="flat" cmpd="sng" algn="ctr">
            <a:solidFill>
              <a:srgbClr val="10467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t"/>
          <a:lstStyle/>
          <a:p>
            <a:pPr algn="ctr"/>
            <a:endParaRPr lang="en-GB" sz="1200" dirty="0">
              <a:solidFill>
                <a:schemeClr val="tx1"/>
              </a:solidFill>
              <a:latin typeface="Arial" panose="020B0604020202020204" pitchFamily="34" charset="0"/>
              <a:cs typeface="Arial" panose="020B0604020202020204" pitchFamily="34" charset="0"/>
            </a:endParaRPr>
          </a:p>
          <a:p>
            <a:pPr algn="ctr"/>
            <a:r>
              <a:rPr lang="en-GB" sz="1500" dirty="0">
                <a:solidFill>
                  <a:schemeClr val="tx1"/>
                </a:solidFill>
                <a:latin typeface="Arial" panose="020B0604020202020204" pitchFamily="34" charset="0"/>
                <a:cs typeface="Arial" panose="020B0604020202020204" pitchFamily="34" charset="0"/>
              </a:rPr>
              <a:t>“</a:t>
            </a:r>
            <a:r>
              <a:rPr lang="en-GB" sz="1500" b="1" dirty="0">
                <a:solidFill>
                  <a:schemeClr val="tx1"/>
                </a:solidFill>
                <a:latin typeface="Arial" panose="020B0604020202020204" pitchFamily="34" charset="0"/>
                <a:cs typeface="Arial" panose="020B0604020202020204" pitchFamily="34" charset="0"/>
              </a:rPr>
              <a:t>A new approach to young adult mental health services for people aged 18-25 will support the transition to adulthood.</a:t>
            </a:r>
            <a:r>
              <a:rPr lang="en-GB" sz="1500" dirty="0">
                <a:solidFill>
                  <a:schemeClr val="tx1"/>
                </a:solidFill>
                <a:latin typeface="Arial" panose="020B0604020202020204" pitchFamily="34" charset="0"/>
                <a:cs typeface="Arial" panose="020B0604020202020204" pitchFamily="34" charset="0"/>
              </a:rPr>
              <a:t>”</a:t>
            </a:r>
            <a:endParaRPr lang="en-GB" sz="1500" b="1" dirty="0">
              <a:solidFill>
                <a:schemeClr val="tx1"/>
              </a:solidFill>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 </a:t>
            </a:r>
          </a:p>
          <a:p>
            <a:pPr algn="ctr"/>
            <a:endParaRPr lang="en-GB" sz="1350" dirty="0">
              <a:latin typeface="Arial" panose="020B0604020202020204" pitchFamily="34" charset="0"/>
              <a:cs typeface="Arial" panose="020B0604020202020204" pitchFamily="34" charset="0"/>
            </a:endParaRPr>
          </a:p>
        </p:txBody>
      </p:sp>
      <p:sp>
        <p:nvSpPr>
          <p:cNvPr id="49" name="Rectangle: Rounded Corners 48">
            <a:extLst>
              <a:ext uri="{FF2B5EF4-FFF2-40B4-BE49-F238E27FC236}">
                <a16:creationId xmlns:a16="http://schemas.microsoft.com/office/drawing/2014/main" id="{DA3AA4A4-633E-42CF-B533-022308170203}"/>
              </a:ext>
            </a:extLst>
          </p:cNvPr>
          <p:cNvSpPr/>
          <p:nvPr/>
        </p:nvSpPr>
        <p:spPr>
          <a:xfrm>
            <a:off x="6415634" y="987013"/>
            <a:ext cx="2881210" cy="1835881"/>
          </a:xfrm>
          <a:prstGeom prst="roundRect">
            <a:avLst/>
          </a:prstGeom>
          <a:solidFill>
            <a:schemeClr val="accent6">
              <a:lumMod val="40000"/>
              <a:lumOff val="60000"/>
            </a:schemeClr>
          </a:solidFill>
          <a:ln w="38100" cap="flat" cmpd="sng" algn="ctr">
            <a:solidFill>
              <a:srgbClr val="10467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t"/>
          <a:lstStyle/>
          <a:p>
            <a:pPr algn="ctr"/>
            <a:r>
              <a:rPr lang="en-GB" sz="1500" dirty="0">
                <a:solidFill>
                  <a:schemeClr val="tx1"/>
                </a:solidFill>
                <a:latin typeface="Arial" panose="020B0604020202020204" pitchFamily="34" charset="0"/>
                <a:cs typeface="Arial" panose="020B0604020202020204" pitchFamily="34" charset="0"/>
              </a:rPr>
              <a:t> “</a:t>
            </a:r>
            <a:r>
              <a:rPr lang="en-GB" sz="1500" b="1" dirty="0">
                <a:solidFill>
                  <a:schemeClr val="tx1"/>
                </a:solidFill>
                <a:latin typeface="Arial" panose="020B0604020202020204" pitchFamily="34" charset="0"/>
                <a:cs typeface="Arial" panose="020B0604020202020204" pitchFamily="34" charset="0"/>
              </a:rPr>
              <a:t>Over the coming decade the goal is to ensure that 100% of children and young people who need specialist mental health care can access it.</a:t>
            </a:r>
            <a:r>
              <a:rPr lang="en-GB" sz="1500" dirty="0">
                <a:solidFill>
                  <a:schemeClr val="tx1"/>
                </a:solidFill>
                <a:latin typeface="Arial" panose="020B0604020202020204" pitchFamily="34" charset="0"/>
                <a:cs typeface="Arial" panose="020B0604020202020204" pitchFamily="34" charset="0"/>
              </a:rPr>
              <a:t>”</a:t>
            </a:r>
          </a:p>
        </p:txBody>
      </p:sp>
      <p:grpSp>
        <p:nvGrpSpPr>
          <p:cNvPr id="8" name="Group 7">
            <a:extLst>
              <a:ext uri="{FF2B5EF4-FFF2-40B4-BE49-F238E27FC236}">
                <a16:creationId xmlns:a16="http://schemas.microsoft.com/office/drawing/2014/main" id="{C01BAD52-34C5-4B71-A076-7601AE31EEA2}"/>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B2F460B9-2934-4C93-B23F-8ACBE29DD559}"/>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11539817-D28A-472D-9B9E-F92413686AEB}"/>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25" name="Title 1">
            <a:extLst>
              <a:ext uri="{FF2B5EF4-FFF2-40B4-BE49-F238E27FC236}">
                <a16:creationId xmlns:a16="http://schemas.microsoft.com/office/drawing/2014/main" id="{541C5663-08E9-47ED-B286-8E8B5D1FFB39}"/>
              </a:ext>
            </a:extLst>
          </p:cNvPr>
          <p:cNvSpPr>
            <a:spLocks noGrp="1"/>
          </p:cNvSpPr>
          <p:nvPr>
            <p:ph type="title"/>
          </p:nvPr>
        </p:nvSpPr>
        <p:spPr>
          <a:xfrm>
            <a:off x="622588" y="-19687"/>
            <a:ext cx="9224865" cy="380823"/>
          </a:xfrm>
        </p:spPr>
        <p:txBody>
          <a:bodyPr/>
          <a:lstStyle/>
          <a:p>
            <a:r>
              <a:rPr lang="en-GB" sz="2200" b="1" dirty="0">
                <a:solidFill>
                  <a:schemeClr val="bg2"/>
                </a:solidFill>
              </a:rPr>
              <a:t>Investment in NHS specialist mental health service </a:t>
            </a:r>
            <a:br>
              <a:rPr lang="en-GB" sz="2200" b="1" dirty="0">
                <a:solidFill>
                  <a:schemeClr val="bg2"/>
                </a:solidFill>
              </a:rPr>
            </a:br>
            <a:r>
              <a:rPr lang="en-GB" sz="2200" b="1" dirty="0">
                <a:solidFill>
                  <a:schemeClr val="bg2"/>
                </a:solidFill>
              </a:rPr>
              <a:t>provision outside schools and colleges</a:t>
            </a:r>
          </a:p>
        </p:txBody>
      </p:sp>
      <p:sp>
        <p:nvSpPr>
          <p:cNvPr id="48" name="Rectangle: Rounded Corners 47">
            <a:extLst>
              <a:ext uri="{FF2B5EF4-FFF2-40B4-BE49-F238E27FC236}">
                <a16:creationId xmlns:a16="http://schemas.microsoft.com/office/drawing/2014/main" id="{CDF0A112-A801-43E3-8418-14CA015D890F}"/>
              </a:ext>
            </a:extLst>
          </p:cNvPr>
          <p:cNvSpPr/>
          <p:nvPr/>
        </p:nvSpPr>
        <p:spPr>
          <a:xfrm>
            <a:off x="755841" y="979714"/>
            <a:ext cx="2843817" cy="1767058"/>
          </a:xfrm>
          <a:prstGeom prst="roundRect">
            <a:avLst/>
          </a:prstGeom>
          <a:solidFill>
            <a:schemeClr val="accent3">
              <a:lumMod val="60000"/>
              <a:lumOff val="40000"/>
            </a:schemeClr>
          </a:solidFill>
          <a:ln w="38100" cap="flat" cmpd="sng" algn="ctr">
            <a:solidFill>
              <a:srgbClr val="10467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t"/>
          <a:lstStyle/>
          <a:p>
            <a:pPr algn="ctr"/>
            <a:r>
              <a:rPr lang="en-GB" sz="1500" dirty="0">
                <a:solidFill>
                  <a:schemeClr val="tx1"/>
                </a:solidFill>
                <a:latin typeface="Arial" panose="020B0604020202020204" pitchFamily="34" charset="0"/>
                <a:cs typeface="Arial" panose="020B0604020202020204" pitchFamily="34" charset="0"/>
              </a:rPr>
              <a:t>“By 2023-24, </a:t>
            </a:r>
            <a:r>
              <a:rPr lang="en-GB" sz="1500" b="1" dirty="0">
                <a:solidFill>
                  <a:schemeClr val="tx1"/>
                </a:solidFill>
                <a:latin typeface="Arial" panose="020B0604020202020204" pitchFamily="34" charset="0"/>
                <a:cs typeface="Arial" panose="020B0604020202020204" pitchFamily="34" charset="0"/>
              </a:rPr>
              <a:t>at least an additional 345,000 children and young people aged 0-25 will be able to access support from NHS-funded services including MHSTs”</a:t>
            </a:r>
            <a:r>
              <a:rPr lang="en-GB" sz="1500" dirty="0">
                <a:solidFill>
                  <a:schemeClr val="tx1"/>
                </a:solidFill>
                <a:latin typeface="Arial" panose="020B0604020202020204" pitchFamily="34" charset="0"/>
                <a:cs typeface="Arial" panose="020B0604020202020204" pitchFamily="34" charset="0"/>
              </a:rPr>
              <a:t>.</a:t>
            </a:r>
          </a:p>
          <a:p>
            <a:pPr algn="ctr"/>
            <a:r>
              <a:rPr lang="en-GB" sz="1500" dirty="0">
                <a:latin typeface="Arial" panose="020B0604020202020204" pitchFamily="34" charset="0"/>
                <a:cs typeface="Arial" panose="020B0604020202020204" pitchFamily="34" charset="0"/>
              </a:rPr>
              <a:t>. </a:t>
            </a:r>
          </a:p>
          <a:p>
            <a:pPr algn="ctr"/>
            <a:endParaRPr lang="en-GB" sz="1350" dirty="0">
              <a:latin typeface="Arial" panose="020B0604020202020204" pitchFamily="34" charset="0"/>
              <a:cs typeface="Arial" panose="020B0604020202020204" pitchFamily="34" charset="0"/>
            </a:endParaRPr>
          </a:p>
        </p:txBody>
      </p:sp>
      <p:sp>
        <p:nvSpPr>
          <p:cNvPr id="79" name="Rectangle: Rounded Corners 78">
            <a:extLst>
              <a:ext uri="{FF2B5EF4-FFF2-40B4-BE49-F238E27FC236}">
                <a16:creationId xmlns:a16="http://schemas.microsoft.com/office/drawing/2014/main" id="{1E249A30-D197-49ED-9CD6-56BA5F0E4FE4}"/>
              </a:ext>
            </a:extLst>
          </p:cNvPr>
          <p:cNvSpPr/>
          <p:nvPr/>
        </p:nvSpPr>
        <p:spPr>
          <a:xfrm>
            <a:off x="3168377" y="2454853"/>
            <a:ext cx="3569245" cy="1767058"/>
          </a:xfrm>
          <a:prstGeom prst="roundRect">
            <a:avLst/>
          </a:prstGeom>
          <a:solidFill>
            <a:schemeClr val="bg2">
              <a:lumMod val="60000"/>
              <a:lumOff val="40000"/>
            </a:schemeClr>
          </a:solidFill>
          <a:ln w="38100" cap="flat" cmpd="sng" algn="ctr">
            <a:solidFill>
              <a:srgbClr val="8A251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t"/>
          <a:lstStyle/>
          <a:p>
            <a:pPr algn="ctr"/>
            <a:r>
              <a:rPr lang="en-GB" sz="1500" dirty="0">
                <a:solidFill>
                  <a:schemeClr val="tx1"/>
                </a:solidFill>
                <a:latin typeface="Arial" panose="020B0604020202020204" pitchFamily="34" charset="0"/>
                <a:cs typeface="Arial" panose="020B0604020202020204" pitchFamily="34" charset="0"/>
              </a:rPr>
              <a:t>Under the </a:t>
            </a:r>
            <a:r>
              <a:rPr lang="en-GB" sz="1500" u="sng" dirty="0">
                <a:hlinkClick r:id="rId4"/>
              </a:rPr>
              <a:t>NHS Long Term Plan</a:t>
            </a:r>
            <a:r>
              <a:rPr lang="en-GB" sz="1500" dirty="0">
                <a:solidFill>
                  <a:schemeClr val="tx1"/>
                </a:solidFill>
                <a:latin typeface="Arial" panose="020B0604020202020204" pitchFamily="34" charset="0"/>
                <a:cs typeface="Arial" panose="020B0604020202020204" pitchFamily="34" charset="0"/>
              </a:rPr>
              <a:t>, “</a:t>
            </a:r>
            <a:r>
              <a:rPr lang="en-GB" sz="1500" b="1" dirty="0">
                <a:solidFill>
                  <a:schemeClr val="tx1"/>
                </a:solidFill>
                <a:latin typeface="Arial" panose="020B0604020202020204" pitchFamily="34" charset="0"/>
                <a:cs typeface="Arial" panose="020B0604020202020204" pitchFamily="34" charset="0"/>
              </a:rPr>
              <a:t>funding for children and young people’s mental health services will grow faster than both overall NHS funding and total mental health spending”. </a:t>
            </a:r>
          </a:p>
          <a:p>
            <a:pPr algn="ctr"/>
            <a:r>
              <a:rPr lang="en-GB" dirty="0">
                <a:latin typeface="Arial" panose="020B0604020202020204" pitchFamily="34" charset="0"/>
                <a:cs typeface="Arial" panose="020B0604020202020204" pitchFamily="34" charset="0"/>
              </a:rPr>
              <a:t>. </a:t>
            </a:r>
          </a:p>
          <a:p>
            <a:pPr algn="ctr"/>
            <a:endParaRPr lang="en-GB" sz="1350" dirty="0">
              <a:latin typeface="Arial" panose="020B0604020202020204" pitchFamily="34" charset="0"/>
              <a:cs typeface="Arial" panose="020B0604020202020204" pitchFamily="34" charset="0"/>
            </a:endParaRPr>
          </a:p>
        </p:txBody>
      </p:sp>
      <p:pic>
        <p:nvPicPr>
          <p:cNvPr id="103" name="Picture 102">
            <a:extLst>
              <a:ext uri="{FF2B5EF4-FFF2-40B4-BE49-F238E27FC236}">
                <a16:creationId xmlns:a16="http://schemas.microsoft.com/office/drawing/2014/main" id="{C744D21A-B7B9-4F53-86E1-9C43A8C0727A}"/>
              </a:ext>
            </a:extLst>
          </p:cNvPr>
          <p:cNvPicPr>
            <a:picLocks noChangeAspect="1"/>
          </p:cNvPicPr>
          <p:nvPr/>
        </p:nvPicPr>
        <p:blipFill>
          <a:blip r:embed="rId5"/>
          <a:stretch>
            <a:fillRect/>
          </a:stretch>
        </p:blipFill>
        <p:spPr>
          <a:xfrm>
            <a:off x="0" y="0"/>
            <a:ext cx="533873" cy="6858000"/>
          </a:xfrm>
          <a:prstGeom prst="rect">
            <a:avLst/>
          </a:prstGeom>
        </p:spPr>
      </p:pic>
      <p:sp>
        <p:nvSpPr>
          <p:cNvPr id="4" name="TextBox 3"/>
          <p:cNvSpPr txBox="1"/>
          <p:nvPr/>
        </p:nvSpPr>
        <p:spPr>
          <a:xfrm>
            <a:off x="622588" y="5993739"/>
            <a:ext cx="8847298" cy="692497"/>
          </a:xfrm>
          <a:prstGeom prst="rect">
            <a:avLst/>
          </a:prstGeom>
          <a:noFill/>
        </p:spPr>
        <p:txBody>
          <a:bodyPr wrap="square" rtlCol="0" anchor="t">
            <a:spAutoFit/>
          </a:bodyPr>
          <a:lstStyle/>
          <a:p>
            <a:pPr algn="just"/>
            <a:r>
              <a:rPr lang="en-GB" sz="1300" dirty="0">
                <a:ea typeface="+mn-lt"/>
                <a:cs typeface="+mn-lt"/>
              </a:rPr>
              <a:t>Delivering these commitments requires major growth in the NHS children and young people's mental health workforce. Funding is in place to recruit and train thousands of new CYPMH staff over the next five years, building on the 22% growth since 2016. The main constraint is how fast the NHS can do this, and retain staff, to grow capacity.</a:t>
            </a:r>
            <a:endParaRPr lang="en-US" dirty="0">
              <a:ea typeface="+mn-lt"/>
              <a:cs typeface="+mn-lt"/>
            </a:endParaRPr>
          </a:p>
        </p:txBody>
      </p:sp>
      <p:sp>
        <p:nvSpPr>
          <p:cNvPr id="24" name="Rectangle: Top Corners Rounded 23">
            <a:extLst>
              <a:ext uri="{FF2B5EF4-FFF2-40B4-BE49-F238E27FC236}">
                <a16:creationId xmlns:a16="http://schemas.microsoft.com/office/drawing/2014/main" id="{52076948-D5E1-4ABF-AED4-04D525240F23}"/>
              </a:ext>
            </a:extLst>
          </p:cNvPr>
          <p:cNvSpPr/>
          <p:nvPr/>
        </p:nvSpPr>
        <p:spPr>
          <a:xfrm rot="16200000">
            <a:off x="9115631" y="2236514"/>
            <a:ext cx="1249885" cy="330853"/>
          </a:xfrm>
          <a:prstGeom prst="round2Same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70C0"/>
                </a:solidFill>
              </a:rPr>
              <a:t>Context</a:t>
            </a:r>
          </a:p>
        </p:txBody>
      </p:sp>
    </p:spTree>
    <p:extLst>
      <p:ext uri="{BB962C8B-B14F-4D97-AF65-F5344CB8AC3E}">
        <p14:creationId xmlns:p14="http://schemas.microsoft.com/office/powerpoint/2010/main" val="26432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0254FFA-F501-4C19-8B43-A718B5C7C51E}"/>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89DCDDF0-DF0B-4D13-BFE7-D63DFBD2149F}"/>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4978C1A3-59F6-4DF3-B918-C05B209081E9}"/>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5" name="Title 1">
            <a:extLst>
              <a:ext uri="{FF2B5EF4-FFF2-40B4-BE49-F238E27FC236}">
                <a16:creationId xmlns:a16="http://schemas.microsoft.com/office/drawing/2014/main" id="{321B41E1-BFCB-4522-82EB-4EE15C81A3D6}"/>
              </a:ext>
            </a:extLst>
          </p:cNvPr>
          <p:cNvSpPr txBox="1">
            <a:spLocks/>
          </p:cNvSpPr>
          <p:nvPr/>
        </p:nvSpPr>
        <p:spPr>
          <a:xfrm>
            <a:off x="691400" y="1090291"/>
            <a:ext cx="8709923" cy="1719373"/>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6993"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3984"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0976"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7969"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pPr algn="ctr" defTabSz="914400"/>
            <a:r>
              <a:rPr lang="en-GB" sz="4800" b="1" kern="0" dirty="0">
                <a:solidFill>
                  <a:schemeClr val="bg2"/>
                </a:solidFill>
              </a:rPr>
              <a:t>Transforming mental health provision for children and young people in schools </a:t>
            </a:r>
            <a:br>
              <a:rPr lang="en-GB" sz="4800" b="1" kern="0" dirty="0">
                <a:solidFill>
                  <a:schemeClr val="bg2"/>
                </a:solidFill>
              </a:rPr>
            </a:br>
            <a:r>
              <a:rPr lang="en-GB" sz="4800" b="1" kern="0" dirty="0">
                <a:solidFill>
                  <a:schemeClr val="bg2"/>
                </a:solidFill>
              </a:rPr>
              <a:t>and colleges: </a:t>
            </a:r>
            <a:br>
              <a:rPr lang="en-GB" sz="4800" b="1" kern="0" dirty="0">
                <a:solidFill>
                  <a:schemeClr val="bg2"/>
                </a:solidFill>
              </a:rPr>
            </a:br>
            <a:r>
              <a:rPr lang="en-GB" sz="4800" b="1" kern="0" dirty="0">
                <a:solidFill>
                  <a:schemeClr val="bg2"/>
                </a:solidFill>
              </a:rPr>
              <a:t>key components.</a:t>
            </a:r>
          </a:p>
        </p:txBody>
      </p:sp>
      <p:sp>
        <p:nvSpPr>
          <p:cNvPr id="16" name="Rectangle: Top Corners Rounded 15">
            <a:extLst>
              <a:ext uri="{FF2B5EF4-FFF2-40B4-BE49-F238E27FC236}">
                <a16:creationId xmlns:a16="http://schemas.microsoft.com/office/drawing/2014/main" id="{74D5D91C-96E8-4442-835C-A55A69A82518}"/>
              </a:ext>
            </a:extLst>
          </p:cNvPr>
          <p:cNvSpPr/>
          <p:nvPr/>
        </p:nvSpPr>
        <p:spPr>
          <a:xfrm rot="16200000">
            <a:off x="9099335" y="3458964"/>
            <a:ext cx="1249887" cy="330854"/>
          </a:xfrm>
          <a:prstGeom prst="round2Same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104675"/>
                </a:solidFill>
              </a:rPr>
              <a:t>Components</a:t>
            </a:r>
          </a:p>
        </p:txBody>
      </p:sp>
      <p:pic>
        <p:nvPicPr>
          <p:cNvPr id="18" name="Picture 17">
            <a:extLst>
              <a:ext uri="{FF2B5EF4-FFF2-40B4-BE49-F238E27FC236}">
                <a16:creationId xmlns:a16="http://schemas.microsoft.com/office/drawing/2014/main" id="{8D874034-ADF4-48AB-A686-0709D0CE052D}"/>
              </a:ext>
            </a:extLst>
          </p:cNvPr>
          <p:cNvPicPr>
            <a:picLocks noChangeAspect="1"/>
          </p:cNvPicPr>
          <p:nvPr/>
        </p:nvPicPr>
        <p:blipFill>
          <a:blip r:embed="rId4"/>
          <a:stretch>
            <a:fillRect/>
          </a:stretch>
        </p:blipFill>
        <p:spPr>
          <a:xfrm>
            <a:off x="0" y="0"/>
            <a:ext cx="533873" cy="6858000"/>
          </a:xfrm>
          <a:prstGeom prst="rect">
            <a:avLst/>
          </a:prstGeom>
        </p:spPr>
      </p:pic>
    </p:spTree>
    <p:extLst>
      <p:ext uri="{BB962C8B-B14F-4D97-AF65-F5344CB8AC3E}">
        <p14:creationId xmlns:p14="http://schemas.microsoft.com/office/powerpoint/2010/main" val="2956224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93435-88EA-4087-9629-428B7840F435}"/>
              </a:ext>
            </a:extLst>
          </p:cNvPr>
          <p:cNvSpPr>
            <a:spLocks noGrp="1"/>
          </p:cNvSpPr>
          <p:nvPr>
            <p:ph type="title"/>
          </p:nvPr>
        </p:nvSpPr>
        <p:spPr>
          <a:xfrm>
            <a:off x="574285" y="72"/>
            <a:ext cx="9227986" cy="1036627"/>
          </a:xfrm>
        </p:spPr>
        <p:txBody>
          <a:bodyPr/>
          <a:lstStyle/>
          <a:p>
            <a:r>
              <a:rPr lang="en-GB" sz="2200" b="1" kern="1200" dirty="0">
                <a:solidFill>
                  <a:schemeClr val="bg2"/>
                </a:solidFill>
                <a:ea typeface="+mj-ea"/>
                <a:cs typeface="+mj-cs"/>
              </a:rPr>
              <a:t>Mental Health Support Teams</a:t>
            </a:r>
            <a:endParaRPr lang="en-GB" sz="2200" dirty="0">
              <a:solidFill>
                <a:schemeClr val="bg2"/>
              </a:solidFill>
            </a:endParaRPr>
          </a:p>
        </p:txBody>
      </p:sp>
      <p:sp>
        <p:nvSpPr>
          <p:cNvPr id="3" name="Text Placeholder 2">
            <a:extLst>
              <a:ext uri="{FF2B5EF4-FFF2-40B4-BE49-F238E27FC236}">
                <a16:creationId xmlns:a16="http://schemas.microsoft.com/office/drawing/2014/main" id="{899637F3-4701-4694-AEFC-793EE771151E}"/>
              </a:ext>
            </a:extLst>
          </p:cNvPr>
          <p:cNvSpPr>
            <a:spLocks noGrp="1"/>
          </p:cNvSpPr>
          <p:nvPr>
            <p:ph type="body" idx="1"/>
          </p:nvPr>
        </p:nvSpPr>
        <p:spPr>
          <a:xfrm>
            <a:off x="575296" y="718161"/>
            <a:ext cx="8897559" cy="6065270"/>
          </a:xfrm>
        </p:spPr>
        <p:txBody>
          <a:bodyPr/>
          <a:lstStyle/>
          <a:p>
            <a:pPr marL="0" indent="0">
              <a:lnSpc>
                <a:spcPct val="120000"/>
              </a:lnSpc>
              <a:spcBef>
                <a:spcPts val="0"/>
              </a:spcBef>
              <a:spcAft>
                <a:spcPts val="600"/>
              </a:spcAft>
              <a:buClr>
                <a:srgbClr val="1F497D"/>
              </a:buClr>
              <a:buSzTx/>
              <a:buNone/>
            </a:pPr>
            <a:r>
              <a:rPr lang="en-GB" sz="1600" kern="1200" dirty="0">
                <a:ea typeface="+mn-ea"/>
                <a:cs typeface="+mn-cs"/>
              </a:rPr>
              <a:t>Mental Health Support Teams (MHSTs) are a new resource, funded </a:t>
            </a:r>
            <a:r>
              <a:rPr lang="en-GB" sz="1600" kern="1200" dirty="0">
                <a:solidFill>
                  <a:schemeClr val="tx1"/>
                </a:solidFill>
                <a:ea typeface="+mn-ea"/>
                <a:cs typeface="+mn-cs"/>
              </a:rPr>
              <a:t>by</a:t>
            </a:r>
            <a:r>
              <a:rPr lang="en-GB" sz="1600" kern="1200" dirty="0">
                <a:solidFill>
                  <a:srgbClr val="00B050"/>
                </a:solidFill>
                <a:ea typeface="+mn-ea"/>
                <a:cs typeface="+mn-cs"/>
              </a:rPr>
              <a:t> </a:t>
            </a:r>
            <a:r>
              <a:rPr lang="en-GB" sz="1600" kern="1200" dirty="0">
                <a:ea typeface="+mn-ea"/>
                <a:cs typeface="+mn-cs"/>
              </a:rPr>
              <a:t>and accountable to the NHS. </a:t>
            </a:r>
            <a:r>
              <a:rPr lang="en-GB" sz="1600" kern="1200" dirty="0">
                <a:solidFill>
                  <a:schemeClr val="tx1"/>
                </a:solidFill>
                <a:ea typeface="+mn-ea"/>
                <a:cs typeface="+mn-cs"/>
              </a:rPr>
              <a:t>They will work with, and in, schools and colleges to support you with mental health and wellbeing and to treat mild to moderate mental health issues. As one of the first schools or colleges to receive this support, you are helping to develop approaches to introducing MHSTs, which will help us all learn how best to do this to deliver the best outcomes for children, young people and schools and colleges. </a:t>
            </a:r>
            <a:br>
              <a:rPr lang="en-GB" sz="1600" kern="1200" dirty="0">
                <a:solidFill>
                  <a:schemeClr val="tx1"/>
                </a:solidFill>
                <a:ea typeface="+mn-ea"/>
                <a:cs typeface="+mn-cs"/>
              </a:rPr>
            </a:br>
            <a:br>
              <a:rPr lang="en-GB" sz="1600" kern="1200" dirty="0">
                <a:solidFill>
                  <a:schemeClr val="tx1"/>
                </a:solidFill>
                <a:ea typeface="+mn-ea"/>
                <a:cs typeface="+mn-cs"/>
              </a:rPr>
            </a:br>
            <a:r>
              <a:rPr lang="en-GB" sz="1600" kern="1200" dirty="0">
                <a:solidFill>
                  <a:schemeClr val="tx1"/>
                </a:solidFill>
                <a:ea typeface="+mn-ea"/>
                <a:cs typeface="+mn-cs"/>
              </a:rPr>
              <a:t>Each MHST will comprise:</a:t>
            </a:r>
          </a:p>
          <a:p>
            <a:pPr marL="285750" indent="-285750">
              <a:lnSpc>
                <a:spcPct val="120000"/>
              </a:lnSpc>
              <a:spcBef>
                <a:spcPts val="0"/>
              </a:spcBef>
              <a:spcAft>
                <a:spcPts val="600"/>
              </a:spcAft>
              <a:buClr>
                <a:srgbClr val="1F497D"/>
              </a:buClr>
              <a:buSzTx/>
              <a:buFont typeface="Arial" panose="020B0604020202020204" pitchFamily="34" charset="0"/>
              <a:buChar char="•"/>
            </a:pPr>
            <a:r>
              <a:rPr lang="en-GB" sz="1600" b="1" kern="1200" dirty="0"/>
              <a:t>Education Mental Health Practitioners (EMHPs):</a:t>
            </a:r>
            <a:r>
              <a:rPr lang="en-GB" sz="1600" b="1" kern="1200" dirty="0">
                <a:solidFill>
                  <a:schemeClr val="tx1"/>
                </a:solidFill>
              </a:rPr>
              <a:t> </a:t>
            </a:r>
            <a:r>
              <a:rPr lang="en-GB" sz="1600" kern="1200" dirty="0">
                <a:solidFill>
                  <a:schemeClr val="tx1"/>
                </a:solidFill>
              </a:rPr>
              <a:t>each team will have four EMHPs. The training will help them to support schools and colleges to develop and implement their whole school or college approach to mental health, and deliver a range of interventions for mild to moderate mental health needs. </a:t>
            </a:r>
          </a:p>
          <a:p>
            <a:pPr marL="285750" indent="-285750">
              <a:lnSpc>
                <a:spcPct val="120000"/>
              </a:lnSpc>
              <a:spcBef>
                <a:spcPts val="0"/>
              </a:spcBef>
              <a:spcAft>
                <a:spcPts val="600"/>
              </a:spcAft>
              <a:buClr>
                <a:srgbClr val="1F497D"/>
              </a:buClr>
              <a:buSzTx/>
              <a:buFont typeface="Arial" panose="020B0604020202020204" pitchFamily="34" charset="0"/>
              <a:buChar char="•"/>
            </a:pPr>
            <a:r>
              <a:rPr lang="en-GB" sz="1600" b="1" kern="1200" dirty="0"/>
              <a:t>Supervisors:</a:t>
            </a:r>
            <a:r>
              <a:rPr lang="en-GB" sz="1600" kern="1200" dirty="0"/>
              <a:t> senior-level therapists or staff</a:t>
            </a:r>
            <a:r>
              <a:rPr lang="en-GB" sz="1600" b="1" kern="1200" dirty="0"/>
              <a:t> </a:t>
            </a:r>
            <a:r>
              <a:rPr lang="en-GB" sz="1600" kern="1200" dirty="0"/>
              <a:t>who</a:t>
            </a:r>
            <a:r>
              <a:rPr lang="en-GB" sz="1600" b="1" kern="1200" dirty="0"/>
              <a:t> </a:t>
            </a:r>
            <a:r>
              <a:rPr lang="en-GB" sz="1600" kern="1200" dirty="0"/>
              <a:t>will train and then act as supervisors </a:t>
            </a:r>
            <a:r>
              <a:rPr lang="en-GB" sz="1600" kern="1200" dirty="0">
                <a:solidFill>
                  <a:schemeClr val="tx1"/>
                </a:solidFill>
              </a:rPr>
              <a:t>to the EMHPs, and work with schools and colleges to embed the support. Their training has been commissioned to run alongside the EMHP training programme.</a:t>
            </a:r>
          </a:p>
          <a:p>
            <a:pPr marL="285750" indent="-285750">
              <a:lnSpc>
                <a:spcPct val="120000"/>
              </a:lnSpc>
              <a:spcBef>
                <a:spcPts val="0"/>
              </a:spcBef>
              <a:spcAft>
                <a:spcPts val="600"/>
              </a:spcAft>
              <a:buClr>
                <a:srgbClr val="1F497D"/>
              </a:buClr>
              <a:buSzTx/>
              <a:buFont typeface="Arial" panose="020B0604020202020204" pitchFamily="34" charset="0"/>
              <a:buChar char="•"/>
            </a:pPr>
            <a:r>
              <a:rPr lang="en-GB" sz="1600" b="1" kern="1200" dirty="0"/>
              <a:t>Team manager:</a:t>
            </a:r>
            <a:r>
              <a:rPr lang="en-GB" sz="1600" kern="1200" dirty="0"/>
              <a:t> each MHST will have a team manager or lead, who may manage one or more team </a:t>
            </a:r>
            <a:r>
              <a:rPr lang="en-GB" sz="1600" kern="1200" dirty="0">
                <a:solidFill>
                  <a:schemeClr val="tx1"/>
                </a:solidFill>
              </a:rPr>
              <a:t>and will liaise with EMHP training providers (Higher Education Institutions).</a:t>
            </a:r>
          </a:p>
          <a:p>
            <a:pPr marL="285750" indent="-285750">
              <a:lnSpc>
                <a:spcPct val="120000"/>
              </a:lnSpc>
              <a:spcBef>
                <a:spcPts val="0"/>
              </a:spcBef>
              <a:spcAft>
                <a:spcPts val="600"/>
              </a:spcAft>
              <a:buClr>
                <a:srgbClr val="1F497D"/>
              </a:buClr>
              <a:buSzTx/>
              <a:buFont typeface="Arial" panose="020B0604020202020204" pitchFamily="34" charset="0"/>
              <a:buChar char="•"/>
            </a:pPr>
            <a:r>
              <a:rPr lang="en-GB" sz="1600" b="1" kern="1200" dirty="0"/>
              <a:t>Administrative support:</a:t>
            </a:r>
            <a:r>
              <a:rPr lang="en-GB" sz="1600" kern="1200" dirty="0"/>
              <a:t> each team should have its own dedicated support.</a:t>
            </a:r>
          </a:p>
          <a:p>
            <a:pPr marL="139700" indent="0">
              <a:buNone/>
            </a:pPr>
            <a:endParaRPr lang="en-GB" dirty="0"/>
          </a:p>
        </p:txBody>
      </p:sp>
      <p:grpSp>
        <p:nvGrpSpPr>
          <p:cNvPr id="8" name="Group 7">
            <a:extLst>
              <a:ext uri="{FF2B5EF4-FFF2-40B4-BE49-F238E27FC236}">
                <a16:creationId xmlns:a16="http://schemas.microsoft.com/office/drawing/2014/main" id="{9E6C02FD-5034-4808-A26A-6EBC136049A9}"/>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B515846B-A927-4A39-981C-6FFFCEA2ADB5}"/>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5A5FA07C-2B68-4D02-8651-25EDD1CD6647}"/>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17" name="Rectangle: Top Corners Rounded 16">
            <a:extLst>
              <a:ext uri="{FF2B5EF4-FFF2-40B4-BE49-F238E27FC236}">
                <a16:creationId xmlns:a16="http://schemas.microsoft.com/office/drawing/2014/main" id="{845D29FB-7D71-4539-AC1C-D05D99048BBD}"/>
              </a:ext>
            </a:extLst>
          </p:cNvPr>
          <p:cNvSpPr/>
          <p:nvPr/>
        </p:nvSpPr>
        <p:spPr>
          <a:xfrm rot="16200000">
            <a:off x="9099340" y="3469339"/>
            <a:ext cx="1249887" cy="330854"/>
          </a:xfrm>
          <a:prstGeom prst="round2Same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104675"/>
                </a:solidFill>
              </a:rPr>
              <a:t>Components</a:t>
            </a:r>
          </a:p>
        </p:txBody>
      </p:sp>
      <p:pic>
        <p:nvPicPr>
          <p:cNvPr id="19" name="Picture 18">
            <a:extLst>
              <a:ext uri="{FF2B5EF4-FFF2-40B4-BE49-F238E27FC236}">
                <a16:creationId xmlns:a16="http://schemas.microsoft.com/office/drawing/2014/main" id="{F0998502-D7D0-4634-943B-C0CE603CB360}"/>
              </a:ext>
            </a:extLst>
          </p:cNvPr>
          <p:cNvPicPr>
            <a:picLocks noChangeAspect="1"/>
          </p:cNvPicPr>
          <p:nvPr/>
        </p:nvPicPr>
        <p:blipFill>
          <a:blip r:embed="rId4"/>
          <a:stretch>
            <a:fillRect/>
          </a:stretch>
        </p:blipFill>
        <p:spPr>
          <a:xfrm>
            <a:off x="0" y="0"/>
            <a:ext cx="533873" cy="6858000"/>
          </a:xfrm>
          <a:prstGeom prst="rect">
            <a:avLst/>
          </a:prstGeom>
        </p:spPr>
      </p:pic>
    </p:spTree>
    <p:extLst>
      <p:ext uri="{BB962C8B-B14F-4D97-AF65-F5344CB8AC3E}">
        <p14:creationId xmlns:p14="http://schemas.microsoft.com/office/powerpoint/2010/main" val="2829070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3EB7-3FC8-4488-9804-F7F1198461BA}"/>
              </a:ext>
            </a:extLst>
          </p:cNvPr>
          <p:cNvSpPr>
            <a:spLocks noGrp="1"/>
          </p:cNvSpPr>
          <p:nvPr>
            <p:ph type="title"/>
          </p:nvPr>
        </p:nvSpPr>
        <p:spPr>
          <a:xfrm>
            <a:off x="500743" y="17739"/>
            <a:ext cx="9978928" cy="840167"/>
          </a:xfrm>
        </p:spPr>
        <p:txBody>
          <a:bodyPr/>
          <a:lstStyle/>
          <a:p>
            <a:r>
              <a:rPr lang="en-GB" sz="2400" b="1" kern="1200" dirty="0">
                <a:solidFill>
                  <a:schemeClr val="bg2"/>
                </a:solidFill>
                <a:ea typeface="+mj-ea"/>
                <a:cs typeface="+mj-cs"/>
              </a:rPr>
              <a:t>The three core functions of a Mental Health </a:t>
            </a:r>
            <a:br>
              <a:rPr lang="en-GB" sz="2400" b="1" kern="1200" dirty="0">
                <a:solidFill>
                  <a:schemeClr val="bg2"/>
                </a:solidFill>
                <a:ea typeface="+mj-ea"/>
                <a:cs typeface="+mj-cs"/>
              </a:rPr>
            </a:br>
            <a:r>
              <a:rPr lang="en-GB" sz="2400" b="1" kern="1200" dirty="0">
                <a:solidFill>
                  <a:schemeClr val="bg2"/>
                </a:solidFill>
                <a:ea typeface="+mj-ea"/>
                <a:cs typeface="+mj-cs"/>
              </a:rPr>
              <a:t>Support Team</a:t>
            </a:r>
            <a:endParaRPr lang="en-GB" sz="2400" dirty="0">
              <a:solidFill>
                <a:schemeClr val="bg2"/>
              </a:solidFill>
            </a:endParaRPr>
          </a:p>
        </p:txBody>
      </p:sp>
      <p:grpSp>
        <p:nvGrpSpPr>
          <p:cNvPr id="8" name="Group 7">
            <a:extLst>
              <a:ext uri="{FF2B5EF4-FFF2-40B4-BE49-F238E27FC236}">
                <a16:creationId xmlns:a16="http://schemas.microsoft.com/office/drawing/2014/main" id="{C9E06B19-2EC2-4C15-B126-7DDE1DEB4A39}"/>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9A3A8BD6-3008-41A3-9B81-078613A99041}"/>
                </a:ext>
              </a:extLst>
            </p:cNvPr>
            <p:cNvPicPr>
              <a:picLocks noChangeAspect="1"/>
            </p:cNvPicPr>
            <p:nvPr/>
          </p:nvPicPr>
          <p:blipFill rotWithShape="1">
            <a:blip r:embed="rId3"/>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AF4D3099-4CBC-44E6-BAB9-E738D12B58B4}"/>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12" name="TextBox 11">
            <a:extLst>
              <a:ext uri="{FF2B5EF4-FFF2-40B4-BE49-F238E27FC236}">
                <a16:creationId xmlns:a16="http://schemas.microsoft.com/office/drawing/2014/main" id="{C3F295CC-0513-465B-B56D-B7B9C2252763}"/>
              </a:ext>
            </a:extLst>
          </p:cNvPr>
          <p:cNvSpPr txBox="1"/>
          <p:nvPr/>
        </p:nvSpPr>
        <p:spPr>
          <a:xfrm>
            <a:off x="608057" y="1530143"/>
            <a:ext cx="8795899" cy="1631216"/>
          </a:xfrm>
          <a:prstGeom prst="rect">
            <a:avLst/>
          </a:prstGeom>
          <a:noFill/>
          <a:ln>
            <a:solidFill>
              <a:srgbClr val="0072CE"/>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u="none" strike="noStrike" kern="0" cap="none" spc="0" normalizeH="0" baseline="0" noProof="0" dirty="0">
                <a:ln>
                  <a:noFill/>
                </a:ln>
                <a:solidFill>
                  <a:srgbClr val="104675"/>
                </a:solidFill>
                <a:effectLst/>
                <a:uLnTx/>
                <a:uFillTx/>
                <a:latin typeface="Arial"/>
              </a:rPr>
              <a:t>1. </a:t>
            </a:r>
            <a:r>
              <a:rPr kumimoji="0" lang="en-GB" sz="1600" b="1" strike="noStrike" kern="0" cap="none" spc="0" normalizeH="0" baseline="0" noProof="0" dirty="0">
                <a:ln>
                  <a:noFill/>
                </a:ln>
                <a:solidFill>
                  <a:srgbClr val="104675"/>
                </a:solidFill>
                <a:effectLst/>
                <a:uLnTx/>
                <a:uFillTx/>
                <a:latin typeface="Arial"/>
              </a:rPr>
              <a:t>Delivering evidence-based interventions for mild to moderate mental health issues </a:t>
            </a:r>
            <a:endParaRPr kumimoji="0" lang="en-GB" sz="1600" b="0" strike="noStrike" kern="0" cap="none" spc="0" normalizeH="0" baseline="0" noProof="0" dirty="0">
              <a:ln>
                <a:noFill/>
              </a:ln>
              <a:solidFill>
                <a:srgbClr val="104675"/>
              </a:solidFill>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u="none" strike="noStrike" kern="0" cap="none" spc="0" normalizeH="0" baseline="0" noProof="0" dirty="0">
                <a:ln>
                  <a:noFill/>
                </a:ln>
                <a:solidFill>
                  <a:srgbClr val="104675"/>
                </a:solidFill>
                <a:effectLst/>
                <a:uLnTx/>
                <a:uFillTx/>
                <a:latin typeface="Arial"/>
              </a:rPr>
              <a:t>The new teams will carry out interventions alongside established provision such as counselling, educational psychologists and school nurses, building on the menu of support already available and not replacing it.</a:t>
            </a:r>
            <a:r>
              <a:rPr kumimoji="0" lang="en-GB" sz="1200" b="0" u="none" strike="noStrike" kern="0" cap="none" spc="0" normalizeH="0" noProof="0" dirty="0">
                <a:ln>
                  <a:noFill/>
                </a:ln>
                <a:solidFill>
                  <a:srgbClr val="104675"/>
                </a:solidFill>
                <a:effectLst/>
                <a:uLnTx/>
                <a:uFillTx/>
                <a:latin typeface="Arial"/>
              </a:rPr>
              <a:t> </a:t>
            </a:r>
            <a:r>
              <a:rPr kumimoji="0" lang="en-GB" sz="1200" b="0" u="none" strike="noStrike" kern="0" cap="none" spc="0" normalizeH="0" baseline="0" noProof="0" dirty="0">
                <a:ln>
                  <a:noFill/>
                </a:ln>
                <a:solidFill>
                  <a:srgbClr val="104675"/>
                </a:solidFill>
                <a:effectLst/>
                <a:uLnTx/>
                <a:uFillTx/>
                <a:latin typeface="Arial"/>
              </a:rPr>
              <a:t>The MHST will provide: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strike="noStrike" kern="0" cap="none" spc="0" normalizeH="0" baseline="0" noProof="0" dirty="0">
                <a:ln>
                  <a:noFill/>
                </a:ln>
                <a:solidFill>
                  <a:srgbClr val="104675"/>
                </a:solidFill>
                <a:effectLst/>
                <a:uLnTx/>
                <a:uFillTx/>
                <a:latin typeface="Arial"/>
              </a:rPr>
              <a:t>Individual face-to-face work:</a:t>
            </a:r>
            <a:r>
              <a:rPr kumimoji="0" lang="en-GB" sz="1200" b="0" u="none" strike="noStrike" kern="0" cap="none" spc="0" normalizeH="0" baseline="0" noProof="0" dirty="0">
                <a:ln>
                  <a:noFill/>
                </a:ln>
                <a:solidFill>
                  <a:srgbClr val="104675"/>
                </a:solidFill>
                <a:effectLst/>
                <a:uLnTx/>
                <a:uFillTx/>
                <a:latin typeface="Arial"/>
              </a:rPr>
              <a:t> for example, effective, brief, low-intensity interventions for children, young people and families experiencing </a:t>
            </a:r>
            <a:r>
              <a:rPr kumimoji="0" lang="en-GB" sz="1200" b="1" u="none" strike="noStrike" kern="0" cap="none" spc="0" normalizeH="0" baseline="0" noProof="0" dirty="0">
                <a:ln>
                  <a:noFill/>
                </a:ln>
                <a:solidFill>
                  <a:srgbClr val="104675"/>
                </a:solidFill>
                <a:effectLst/>
                <a:uLnTx/>
                <a:uFillTx/>
                <a:latin typeface="Arial"/>
              </a:rPr>
              <a:t>anxiety, low mood, friendship or behavioural difficulties</a:t>
            </a:r>
            <a:r>
              <a:rPr kumimoji="0" lang="en-GB" sz="1200" b="0" u="none" strike="noStrike" kern="0" cap="none" spc="0" normalizeH="0" baseline="0" noProof="0" dirty="0">
                <a:ln>
                  <a:noFill/>
                </a:ln>
                <a:solidFill>
                  <a:srgbClr val="104675"/>
                </a:solidFill>
                <a:effectLst/>
                <a:uLnTx/>
                <a:uFillTx/>
                <a:latin typeface="Arial"/>
              </a:rPr>
              <a:t>, based on up to date evidence.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strike="noStrike" kern="0" cap="none" spc="0" normalizeH="0" baseline="0" noProof="0" dirty="0">
                <a:ln>
                  <a:noFill/>
                </a:ln>
                <a:solidFill>
                  <a:srgbClr val="104675"/>
                </a:solidFill>
                <a:effectLst/>
                <a:uLnTx/>
                <a:uFillTx/>
                <a:latin typeface="Arial"/>
              </a:rPr>
              <a:t>Group work </a:t>
            </a:r>
            <a:r>
              <a:rPr kumimoji="0" lang="en-GB" sz="1200" b="0" u="none" strike="noStrike" kern="0" cap="none" spc="0" normalizeH="0" baseline="0" noProof="0" dirty="0">
                <a:ln>
                  <a:noFill/>
                </a:ln>
                <a:solidFill>
                  <a:srgbClr val="104675"/>
                </a:solidFill>
                <a:effectLst/>
                <a:uLnTx/>
                <a:uFillTx/>
                <a:latin typeface="Arial"/>
              </a:rPr>
              <a:t>for pupils or parents such as Cognitive Behavioural Therapy for young people for conditions such as </a:t>
            </a:r>
            <a:r>
              <a:rPr kumimoji="0" lang="en-GB" sz="1200" b="1" u="none" strike="noStrike" kern="0" cap="none" spc="0" normalizeH="0" baseline="0" noProof="0" dirty="0">
                <a:ln>
                  <a:noFill/>
                </a:ln>
                <a:solidFill>
                  <a:srgbClr val="104675"/>
                </a:solidFill>
                <a:effectLst/>
                <a:uLnTx/>
                <a:uFillTx/>
                <a:latin typeface="Arial"/>
              </a:rPr>
              <a:t>self-harm and anxiety</a:t>
            </a:r>
            <a:r>
              <a:rPr kumimoji="0" lang="en-GB" sz="1200" b="0" u="none" strike="noStrike" kern="0" cap="none" spc="0" normalizeH="0" baseline="0" noProof="0" dirty="0">
                <a:ln>
                  <a:noFill/>
                </a:ln>
                <a:solidFill>
                  <a:srgbClr val="104675"/>
                </a:solidFill>
                <a:effectLst/>
                <a:uLnTx/>
                <a:uFillTx/>
                <a:latin typeface="Arial"/>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strike="noStrike" kern="0" cap="none" spc="0" normalizeH="0" baseline="0" noProof="0" dirty="0">
                <a:ln>
                  <a:noFill/>
                </a:ln>
                <a:solidFill>
                  <a:srgbClr val="104675"/>
                </a:solidFill>
                <a:effectLst/>
                <a:uLnTx/>
                <a:uFillTx/>
                <a:latin typeface="Arial"/>
              </a:rPr>
              <a:t>Group parenting classes </a:t>
            </a:r>
            <a:r>
              <a:rPr kumimoji="0" lang="en-GB" sz="1200" b="0" u="none" strike="noStrike" kern="0" cap="none" spc="0" normalizeH="0" baseline="0" noProof="0" dirty="0">
                <a:ln>
                  <a:noFill/>
                </a:ln>
                <a:solidFill>
                  <a:srgbClr val="104675"/>
                </a:solidFill>
                <a:effectLst/>
                <a:uLnTx/>
                <a:uFillTx/>
                <a:latin typeface="Arial"/>
              </a:rPr>
              <a:t>to include issues around </a:t>
            </a:r>
            <a:r>
              <a:rPr kumimoji="0" lang="en-GB" sz="1200" b="1" u="none" strike="noStrike" kern="0" cap="none" spc="0" normalizeH="0" baseline="0" noProof="0" dirty="0">
                <a:ln>
                  <a:noFill/>
                </a:ln>
                <a:solidFill>
                  <a:srgbClr val="104675"/>
                </a:solidFill>
                <a:effectLst/>
                <a:uLnTx/>
                <a:uFillTx/>
                <a:latin typeface="Arial"/>
              </a:rPr>
              <a:t>conduct disorder</a:t>
            </a:r>
            <a:r>
              <a:rPr kumimoji="0" lang="en-GB" sz="1200" b="1" u="none" strike="noStrike" kern="0" cap="none" spc="0" normalizeH="0" noProof="0" dirty="0">
                <a:ln>
                  <a:noFill/>
                </a:ln>
                <a:solidFill>
                  <a:srgbClr val="104675"/>
                </a:solidFill>
                <a:effectLst/>
                <a:uLnTx/>
                <a:uFillTx/>
                <a:latin typeface="Arial"/>
              </a:rPr>
              <a:t> and</a:t>
            </a:r>
            <a:r>
              <a:rPr kumimoji="0" lang="en-GB" sz="1200" b="1" u="none" strike="noStrike" kern="0" cap="none" spc="0" normalizeH="0" baseline="0" noProof="0" dirty="0">
                <a:ln>
                  <a:noFill/>
                </a:ln>
                <a:solidFill>
                  <a:srgbClr val="104675"/>
                </a:solidFill>
                <a:effectLst/>
                <a:uLnTx/>
                <a:uFillTx/>
                <a:latin typeface="Arial"/>
              </a:rPr>
              <a:t> communication difficulties</a:t>
            </a:r>
            <a:r>
              <a:rPr lang="en-GB" sz="1200" kern="0" dirty="0">
                <a:solidFill>
                  <a:srgbClr val="104675"/>
                </a:solidFill>
                <a:latin typeface="Arial"/>
              </a:rPr>
              <a:t>.</a:t>
            </a:r>
            <a:endParaRPr kumimoji="0" lang="en-GB" sz="1200" b="0" u="none" strike="noStrike" kern="0" cap="none" spc="0" normalizeH="0" baseline="0" noProof="0" dirty="0">
              <a:ln>
                <a:noFill/>
              </a:ln>
              <a:solidFill>
                <a:srgbClr val="104675"/>
              </a:solidFill>
              <a:effectLst/>
              <a:uLnTx/>
              <a:uFillTx/>
              <a:latin typeface="Arial"/>
            </a:endParaRPr>
          </a:p>
        </p:txBody>
      </p:sp>
      <p:sp>
        <p:nvSpPr>
          <p:cNvPr id="13" name="TextBox 12">
            <a:extLst>
              <a:ext uri="{FF2B5EF4-FFF2-40B4-BE49-F238E27FC236}">
                <a16:creationId xmlns:a16="http://schemas.microsoft.com/office/drawing/2014/main" id="{CBF65C93-1C64-471E-A798-DBC546E22A89}"/>
              </a:ext>
            </a:extLst>
          </p:cNvPr>
          <p:cNvSpPr txBox="1"/>
          <p:nvPr/>
        </p:nvSpPr>
        <p:spPr>
          <a:xfrm>
            <a:off x="603947" y="3301592"/>
            <a:ext cx="4336859" cy="3477875"/>
          </a:xfrm>
          <a:prstGeom prst="rect">
            <a:avLst/>
          </a:prstGeom>
          <a:noFill/>
          <a:ln>
            <a:solidFill>
              <a:srgbClr val="0072CE"/>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u="none" strike="noStrike" kern="0" cap="none" spc="0" normalizeH="0" baseline="0" noProof="0" dirty="0">
                <a:ln>
                  <a:noFill/>
                </a:ln>
                <a:solidFill>
                  <a:srgbClr val="104675"/>
                </a:solidFill>
                <a:effectLst/>
                <a:uLnTx/>
                <a:uFillTx/>
                <a:latin typeface="Arial"/>
              </a:rPr>
              <a:t>2. Supporting the senior mental health lead in each school or college to introduce or develop their whole school or college approach:</a:t>
            </a:r>
            <a:endParaRPr kumimoji="0" lang="en-GB" sz="1600" b="0" u="none" strike="noStrike" kern="0" cap="none" spc="0" normalizeH="0" baseline="0" noProof="0" dirty="0">
              <a:ln>
                <a:noFill/>
              </a:ln>
              <a:solidFill>
                <a:srgbClr val="104675"/>
              </a:solidFill>
              <a:effectLst/>
              <a:uLnTx/>
              <a:uFillTx/>
              <a:latin typeface="Arial"/>
            </a:endParaRPr>
          </a:p>
          <a:p>
            <a:pPr marR="0" lvl="0" defTabSz="914400" eaLnBrk="1" fontAlgn="auto" latinLnBrk="0" hangingPunct="1">
              <a:lnSpc>
                <a:spcPct val="100000"/>
              </a:lnSpc>
              <a:spcBef>
                <a:spcPts val="0"/>
              </a:spcBef>
              <a:spcAft>
                <a:spcPts val="0"/>
              </a:spcAft>
              <a:buClrTx/>
              <a:buSzTx/>
              <a:tabLst/>
              <a:defRPr/>
            </a:pPr>
            <a:r>
              <a:rPr kumimoji="0" lang="en-GB" sz="1200" b="0" u="none" strike="noStrike" kern="0" cap="none" spc="0" normalizeH="0" baseline="0" noProof="0" dirty="0">
                <a:ln>
                  <a:noFill/>
                </a:ln>
                <a:solidFill>
                  <a:srgbClr val="104675"/>
                </a:solidFill>
                <a:effectLst/>
                <a:uLnTx/>
                <a:uFillTx/>
                <a:latin typeface="Arial"/>
              </a:rPr>
              <a:t>MHSTs will:</a:t>
            </a:r>
          </a:p>
          <a:p>
            <a:pPr marL="266700" lvl="1" indent="-266700" defTabSz="914400">
              <a:buFont typeface="Arial" panose="020B0604020202020204" pitchFamily="34" charset="0"/>
              <a:buChar char="•"/>
              <a:defRPr/>
            </a:pPr>
            <a:r>
              <a:rPr lang="en-GB" sz="1200" kern="0" dirty="0">
                <a:solidFill>
                  <a:srgbClr val="104675"/>
                </a:solidFill>
                <a:latin typeface="Arial"/>
              </a:rPr>
              <a:t>W</a:t>
            </a:r>
            <a:r>
              <a:rPr kumimoji="0" lang="en-GB" sz="1200" b="0" u="none" strike="noStrike" kern="0" cap="none" spc="0" normalizeH="0" baseline="0" noProof="0" dirty="0">
                <a:ln>
                  <a:noFill/>
                </a:ln>
                <a:solidFill>
                  <a:srgbClr val="104675"/>
                </a:solidFill>
                <a:effectLst/>
                <a:uLnTx/>
                <a:uFillTx/>
                <a:latin typeface="Arial"/>
              </a:rPr>
              <a:t>ork with the senior mental health lead (‘senior lead’) and existing service providers, to map what provision is already in place in settings and where the gaps are.    </a:t>
            </a:r>
          </a:p>
          <a:p>
            <a:pPr marL="266700" marR="0" lvl="0" indent="-2667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u="none" strike="noStrike" kern="0" cap="none" spc="0" normalizeH="0" baseline="0" noProof="0" dirty="0">
                <a:ln>
                  <a:noFill/>
                </a:ln>
                <a:solidFill>
                  <a:srgbClr val="104675"/>
                </a:solidFill>
                <a:effectLst/>
                <a:uLnTx/>
                <a:uFillTx/>
                <a:latin typeface="Arial"/>
              </a:rPr>
              <a:t>Provide targeted help as agreed with the senior lead, for example to support monitoring of wellbeing across the schools and colleges or teaching about mental health (in the context of health education becoming compulsory from September 2020), understanding how peer support and interpersonal relationships impact on children and young people’s wellbeing and mental health and training others to help children and young people, parents/carers and teachers to identify and manage stress and anxiety. </a:t>
            </a:r>
            <a:endParaRPr kumimoji="0" lang="en-GB" sz="1200" b="0" i="0" u="none" strike="noStrike" kern="0" cap="none" spc="0" normalizeH="0" baseline="0" noProof="0" dirty="0">
              <a:ln>
                <a:noFill/>
              </a:ln>
              <a:solidFill>
                <a:srgbClr val="104675"/>
              </a:solidFill>
              <a:effectLst/>
              <a:uLnTx/>
              <a:uFillTx/>
              <a:latin typeface="Arial"/>
            </a:endParaRPr>
          </a:p>
        </p:txBody>
      </p:sp>
      <p:sp>
        <p:nvSpPr>
          <p:cNvPr id="14" name="Rectangle 13">
            <a:extLst>
              <a:ext uri="{FF2B5EF4-FFF2-40B4-BE49-F238E27FC236}">
                <a16:creationId xmlns:a16="http://schemas.microsoft.com/office/drawing/2014/main" id="{24E2CD4E-1464-4643-9062-030EF828CA87}"/>
              </a:ext>
            </a:extLst>
          </p:cNvPr>
          <p:cNvSpPr/>
          <p:nvPr/>
        </p:nvSpPr>
        <p:spPr>
          <a:xfrm>
            <a:off x="5062225" y="3301592"/>
            <a:ext cx="4341731" cy="3508653"/>
          </a:xfrm>
          <a:prstGeom prst="rect">
            <a:avLst/>
          </a:prstGeom>
          <a:ln>
            <a:solidFill>
              <a:srgbClr val="0072CE"/>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u="none" strike="noStrike" kern="0" cap="none" spc="0" normalizeH="0" baseline="0" noProof="0" dirty="0">
                <a:ln>
                  <a:noFill/>
                </a:ln>
                <a:solidFill>
                  <a:srgbClr val="104675"/>
                </a:solidFill>
                <a:effectLst/>
                <a:uLnTx/>
                <a:uFillTx/>
                <a:latin typeface="Arial"/>
              </a:rPr>
              <a:t>3. Giving timely advice to school and college staff and liaising with external specialist services, to help children and young people to get the right support and stay in education:   </a:t>
            </a:r>
            <a:endParaRPr kumimoji="0" lang="en-GB" sz="1600" b="0" u="none" strike="noStrike" kern="0" cap="none" spc="0" normalizeH="0" baseline="0" noProof="0" dirty="0">
              <a:ln>
                <a:noFill/>
              </a:ln>
              <a:solidFill>
                <a:srgbClr val="104675"/>
              </a:solidFill>
              <a:effectLst/>
              <a:uLnTx/>
              <a:uFillTx/>
              <a:latin typeface="Arial"/>
            </a:endParaRPr>
          </a:p>
          <a:p>
            <a:pPr marR="0" lvl="0" defTabSz="914400" eaLnBrk="1" fontAlgn="auto" latinLnBrk="0" hangingPunct="1">
              <a:lnSpc>
                <a:spcPct val="100000"/>
              </a:lnSpc>
              <a:spcBef>
                <a:spcPts val="0"/>
              </a:spcBef>
              <a:spcAft>
                <a:spcPts val="0"/>
              </a:spcAft>
              <a:buClrTx/>
              <a:buSzTx/>
              <a:tabLst/>
              <a:defRPr/>
            </a:pPr>
            <a:r>
              <a:rPr kumimoji="0" lang="en-GB" sz="1200" b="0" u="none" strike="noStrike" kern="0" cap="none" spc="0" normalizeH="0" baseline="0" noProof="0" dirty="0">
                <a:ln>
                  <a:noFill/>
                </a:ln>
                <a:solidFill>
                  <a:srgbClr val="104675"/>
                </a:solidFill>
                <a:effectLst/>
                <a:uLnTx/>
                <a:uFillTx/>
                <a:latin typeface="Arial"/>
              </a:rPr>
              <a:t>MHSTs will:</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u="none" strike="noStrike" kern="0" cap="none" spc="0" normalizeH="0" baseline="0" noProof="0" dirty="0">
                <a:ln>
                  <a:noFill/>
                </a:ln>
                <a:solidFill>
                  <a:srgbClr val="104675"/>
                </a:solidFill>
                <a:effectLst/>
                <a:uLnTx/>
                <a:uFillTx/>
                <a:latin typeface="Arial"/>
              </a:rPr>
              <a:t>Work as part of an integrated referral system with community services to ensure that children and young people who need it receive appropriate support as quickly as possible.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u="none" strike="noStrike" kern="0" cap="none" spc="0" normalizeH="0" baseline="0" noProof="0" dirty="0">
                <a:ln>
                  <a:noFill/>
                </a:ln>
                <a:solidFill>
                  <a:srgbClr val="104675"/>
                </a:solidFill>
                <a:effectLst/>
                <a:uLnTx/>
                <a:uFillTx/>
                <a:latin typeface="Arial"/>
              </a:rPr>
              <a:t>External support could include more specialist NHS mental health support, support for autism spectrum disorder, learning difficulties or physical needs, or for issues such as substance misuse.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u="none" strike="noStrike" kern="0" cap="none" spc="0" normalizeH="0" baseline="0" noProof="0" dirty="0">
                <a:ln>
                  <a:noFill/>
                </a:ln>
                <a:solidFill>
                  <a:srgbClr val="104675"/>
                </a:solidFill>
                <a:effectLst/>
                <a:uLnTx/>
                <a:uFillTx/>
                <a:latin typeface="Arial"/>
              </a:rPr>
              <a:t>Help ensure smooth transition from specialist services.</a:t>
            </a:r>
          </a:p>
          <a:p>
            <a:pPr marR="0" lvl="0" defTabSz="914400" eaLnBrk="1" fontAlgn="auto" latinLnBrk="0" hangingPunct="1">
              <a:lnSpc>
                <a:spcPct val="100000"/>
              </a:lnSpc>
              <a:spcBef>
                <a:spcPts val="0"/>
              </a:spcBef>
              <a:spcAft>
                <a:spcPts val="0"/>
              </a:spcAft>
              <a:buClrTx/>
              <a:buSzTx/>
              <a:tabLst/>
              <a:defRPr/>
            </a:pPr>
            <a:endParaRPr kumimoji="0" lang="en-GB" sz="1100" b="0" i="0" u="none" strike="noStrike" kern="0" cap="none" spc="0" normalizeH="0" baseline="0" noProof="0" dirty="0">
              <a:ln>
                <a:noFill/>
              </a:ln>
              <a:solidFill>
                <a:srgbClr val="104675"/>
              </a:solidFill>
              <a:effectLst/>
              <a:uLnTx/>
              <a:uFillTx/>
              <a:latin typeface="Arial"/>
            </a:endParaRPr>
          </a:p>
          <a:p>
            <a:pPr marL="0" marR="0" lvl="0" indent="0" algn="just" defTabSz="914400" eaLnBrk="1" fontAlgn="auto" latinLnBrk="0" hangingPunct="1">
              <a:lnSpc>
                <a:spcPct val="100000"/>
              </a:lnSpc>
              <a:spcBef>
                <a:spcPts val="0"/>
              </a:spcBef>
              <a:spcAft>
                <a:spcPts val="0"/>
              </a:spcAft>
              <a:buClr>
                <a:srgbClr val="00B496"/>
              </a:buClr>
              <a:buSzTx/>
              <a:buFontTx/>
              <a:buNone/>
              <a:tabLst/>
              <a:defRPr/>
            </a:pPr>
            <a:endParaRPr kumimoji="0" lang="en-GB" sz="1100" b="0" i="0" u="none" strike="noStrike" kern="0" cap="none" spc="0" normalizeH="0" baseline="0" noProof="0" dirty="0">
              <a:ln>
                <a:noFill/>
              </a:ln>
              <a:solidFill>
                <a:srgbClr val="104675"/>
              </a:solidFill>
              <a:effectLst/>
              <a:uLnTx/>
              <a:uFillTx/>
              <a:latin typeface="Arial"/>
            </a:endParaRPr>
          </a:p>
        </p:txBody>
      </p:sp>
      <p:sp>
        <p:nvSpPr>
          <p:cNvPr id="15" name="TextBox 14">
            <a:extLst>
              <a:ext uri="{FF2B5EF4-FFF2-40B4-BE49-F238E27FC236}">
                <a16:creationId xmlns:a16="http://schemas.microsoft.com/office/drawing/2014/main" id="{AC62E4EA-2EDF-4EEC-BF37-073374A7192A}"/>
              </a:ext>
            </a:extLst>
          </p:cNvPr>
          <p:cNvSpPr txBox="1"/>
          <p:nvPr/>
        </p:nvSpPr>
        <p:spPr>
          <a:xfrm>
            <a:off x="599406" y="948132"/>
            <a:ext cx="8823727" cy="461665"/>
          </a:xfrm>
          <a:prstGeom prst="rect">
            <a:avLst/>
          </a:prstGeom>
          <a:solidFill>
            <a:srgbClr val="104675"/>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solidFill>
                <a:effectLst/>
                <a:uLnTx/>
                <a:uFillTx/>
                <a:latin typeface="Arial"/>
              </a:rPr>
              <a:t>Each Mental Health Support Team (MHST) is expected to cover a population of </a:t>
            </a:r>
            <a:r>
              <a:rPr lang="en-GB" sz="1200" b="1" kern="0" dirty="0">
                <a:solidFill>
                  <a:schemeClr val="bg1"/>
                </a:solidFill>
                <a:latin typeface="Arial"/>
              </a:rPr>
              <a:t>approximately</a:t>
            </a:r>
            <a:r>
              <a:rPr kumimoji="0" lang="en-GB" sz="1200" b="1" i="0" u="none" strike="noStrike" kern="0" cap="none" spc="0" normalizeH="0" baseline="0" noProof="0" dirty="0">
                <a:ln>
                  <a:noFill/>
                </a:ln>
                <a:solidFill>
                  <a:schemeClr val="bg1"/>
                </a:solidFill>
                <a:effectLst/>
                <a:uLnTx/>
                <a:uFillTx/>
                <a:latin typeface="Arial"/>
              </a:rPr>
              <a:t> 8,000 children </a:t>
            </a:r>
            <a:br>
              <a:rPr kumimoji="0" lang="en-GB" sz="1200" b="1" i="0" u="none" strike="noStrike" kern="0" cap="none" spc="0" normalizeH="0" baseline="0" noProof="0" dirty="0">
                <a:ln>
                  <a:noFill/>
                </a:ln>
                <a:solidFill>
                  <a:schemeClr val="bg1"/>
                </a:solidFill>
                <a:effectLst/>
                <a:uLnTx/>
                <a:uFillTx/>
                <a:latin typeface="Arial"/>
              </a:rPr>
            </a:br>
            <a:r>
              <a:rPr kumimoji="0" lang="en-GB" sz="1200" b="1" i="0" u="none" strike="noStrike" kern="0" cap="none" spc="0" normalizeH="0" baseline="0" noProof="0" dirty="0">
                <a:ln>
                  <a:noFill/>
                </a:ln>
                <a:solidFill>
                  <a:schemeClr val="bg1"/>
                </a:solidFill>
                <a:effectLst/>
                <a:uLnTx/>
                <a:uFillTx/>
                <a:latin typeface="Arial"/>
              </a:rPr>
              <a:t>and young people. </a:t>
            </a:r>
          </a:p>
        </p:txBody>
      </p:sp>
      <p:sp>
        <p:nvSpPr>
          <p:cNvPr id="23" name="Rectangle: Top Corners Rounded 22">
            <a:extLst>
              <a:ext uri="{FF2B5EF4-FFF2-40B4-BE49-F238E27FC236}">
                <a16:creationId xmlns:a16="http://schemas.microsoft.com/office/drawing/2014/main" id="{3D821527-E4B9-41E0-A001-5673DAB59D0D}"/>
              </a:ext>
            </a:extLst>
          </p:cNvPr>
          <p:cNvSpPr/>
          <p:nvPr/>
        </p:nvSpPr>
        <p:spPr>
          <a:xfrm rot="16200000">
            <a:off x="9099335" y="3471446"/>
            <a:ext cx="1249887" cy="330854"/>
          </a:xfrm>
          <a:prstGeom prst="round2Same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70C0"/>
                </a:solidFill>
              </a:rPr>
              <a:t>Components</a:t>
            </a:r>
          </a:p>
        </p:txBody>
      </p:sp>
      <p:pic>
        <p:nvPicPr>
          <p:cNvPr id="25" name="Picture 24">
            <a:extLst>
              <a:ext uri="{FF2B5EF4-FFF2-40B4-BE49-F238E27FC236}">
                <a16:creationId xmlns:a16="http://schemas.microsoft.com/office/drawing/2014/main" id="{31584991-60BF-481E-9676-4B1EE62DEEEC}"/>
              </a:ext>
            </a:extLst>
          </p:cNvPr>
          <p:cNvPicPr>
            <a:picLocks noChangeAspect="1"/>
          </p:cNvPicPr>
          <p:nvPr/>
        </p:nvPicPr>
        <p:blipFill>
          <a:blip r:embed="rId5"/>
          <a:stretch>
            <a:fillRect/>
          </a:stretch>
        </p:blipFill>
        <p:spPr>
          <a:xfrm>
            <a:off x="0" y="0"/>
            <a:ext cx="533873" cy="6858000"/>
          </a:xfrm>
          <a:prstGeom prst="rect">
            <a:avLst/>
          </a:prstGeom>
        </p:spPr>
      </p:pic>
    </p:spTree>
    <p:extLst>
      <p:ext uri="{BB962C8B-B14F-4D97-AF65-F5344CB8AC3E}">
        <p14:creationId xmlns:p14="http://schemas.microsoft.com/office/powerpoint/2010/main" val="49155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3EB7-3FC8-4488-9804-F7F1198461BA}"/>
              </a:ext>
            </a:extLst>
          </p:cNvPr>
          <p:cNvSpPr>
            <a:spLocks noGrp="1"/>
          </p:cNvSpPr>
          <p:nvPr>
            <p:ph type="title"/>
          </p:nvPr>
        </p:nvSpPr>
        <p:spPr>
          <a:xfrm>
            <a:off x="500743" y="17739"/>
            <a:ext cx="9978928" cy="840167"/>
          </a:xfrm>
        </p:spPr>
        <p:txBody>
          <a:bodyPr/>
          <a:lstStyle/>
          <a:p>
            <a:r>
              <a:rPr lang="en-GB" sz="2400" b="1" kern="1200" dirty="0">
                <a:solidFill>
                  <a:schemeClr val="bg2"/>
                </a:solidFill>
              </a:rPr>
              <a:t>Mental Health Support Team principles</a:t>
            </a:r>
            <a:endParaRPr lang="en-GB" sz="2400" dirty="0">
              <a:solidFill>
                <a:schemeClr val="bg2"/>
              </a:solidFill>
            </a:endParaRPr>
          </a:p>
        </p:txBody>
      </p:sp>
      <p:grpSp>
        <p:nvGrpSpPr>
          <p:cNvPr id="8" name="Group 7">
            <a:extLst>
              <a:ext uri="{FF2B5EF4-FFF2-40B4-BE49-F238E27FC236}">
                <a16:creationId xmlns:a16="http://schemas.microsoft.com/office/drawing/2014/main" id="{C9E06B19-2EC2-4C15-B126-7DDE1DEB4A39}"/>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9A3A8BD6-3008-41A3-9B81-078613A99041}"/>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AF4D3099-4CBC-44E6-BAB9-E738D12B58B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23" name="Rectangle: Top Corners Rounded 22">
            <a:extLst>
              <a:ext uri="{FF2B5EF4-FFF2-40B4-BE49-F238E27FC236}">
                <a16:creationId xmlns:a16="http://schemas.microsoft.com/office/drawing/2014/main" id="{3D821527-E4B9-41E0-A001-5673DAB59D0D}"/>
              </a:ext>
            </a:extLst>
          </p:cNvPr>
          <p:cNvSpPr/>
          <p:nvPr/>
        </p:nvSpPr>
        <p:spPr>
          <a:xfrm rot="16200000">
            <a:off x="9099335" y="3471446"/>
            <a:ext cx="1249887" cy="330854"/>
          </a:xfrm>
          <a:prstGeom prst="round2Same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70C0"/>
                </a:solidFill>
              </a:rPr>
              <a:t>Components</a:t>
            </a:r>
          </a:p>
        </p:txBody>
      </p:sp>
      <p:pic>
        <p:nvPicPr>
          <p:cNvPr id="25" name="Picture 24">
            <a:extLst>
              <a:ext uri="{FF2B5EF4-FFF2-40B4-BE49-F238E27FC236}">
                <a16:creationId xmlns:a16="http://schemas.microsoft.com/office/drawing/2014/main" id="{31584991-60BF-481E-9676-4B1EE62DEEEC}"/>
              </a:ext>
            </a:extLst>
          </p:cNvPr>
          <p:cNvPicPr>
            <a:picLocks noChangeAspect="1"/>
          </p:cNvPicPr>
          <p:nvPr/>
        </p:nvPicPr>
        <p:blipFill>
          <a:blip r:embed="rId4"/>
          <a:stretch>
            <a:fillRect/>
          </a:stretch>
        </p:blipFill>
        <p:spPr>
          <a:xfrm>
            <a:off x="0" y="0"/>
            <a:ext cx="533873" cy="6858000"/>
          </a:xfrm>
          <a:prstGeom prst="rect">
            <a:avLst/>
          </a:prstGeom>
        </p:spPr>
      </p:pic>
      <p:sp>
        <p:nvSpPr>
          <p:cNvPr id="16" name="Content Placeholder 2">
            <a:extLst>
              <a:ext uri="{FF2B5EF4-FFF2-40B4-BE49-F238E27FC236}">
                <a16:creationId xmlns:a16="http://schemas.microsoft.com/office/drawing/2014/main" id="{E0B0BD18-2755-4DAD-BBFE-50F9E83CEA36}"/>
              </a:ext>
            </a:extLst>
          </p:cNvPr>
          <p:cNvSpPr txBox="1">
            <a:spLocks/>
          </p:cNvSpPr>
          <p:nvPr/>
        </p:nvSpPr>
        <p:spPr>
          <a:xfrm>
            <a:off x="546476" y="707515"/>
            <a:ext cx="8927348" cy="6006321"/>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342744" marR="0" lvl="0" indent="-203106"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lnSpc>
                <a:spcPct val="100000"/>
              </a:lnSpc>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lnSpc>
                <a:spcPct val="100000"/>
              </a:lnSpc>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pPr marL="0" indent="0" defTabSz="914400">
              <a:lnSpc>
                <a:spcPct val="120000"/>
              </a:lnSpc>
              <a:spcBef>
                <a:spcPts val="0"/>
              </a:spcBef>
              <a:spcAft>
                <a:spcPts val="600"/>
              </a:spcAft>
              <a:buClr>
                <a:srgbClr val="1F497D"/>
              </a:buClr>
              <a:buSzTx/>
              <a:buNone/>
            </a:pPr>
            <a:r>
              <a:rPr lang="en-GB" sz="1600" dirty="0">
                <a:ea typeface="+mn-ea"/>
                <a:cs typeface="+mn-cs"/>
              </a:rPr>
              <a:t>Several core principles have been established to guide the implementation and operation of Mental Health Support Teams (MHSTs): </a:t>
            </a:r>
            <a:r>
              <a:rPr lang="en-GB" sz="1600" dirty="0">
                <a:solidFill>
                  <a:srgbClr val="0070C0"/>
                </a:solidFill>
                <a:highlight>
                  <a:srgbClr val="FFFF00"/>
                </a:highlight>
              </a:rPr>
              <a:t> </a:t>
            </a:r>
          </a:p>
          <a:p>
            <a:pPr marL="285750" indent="-285750">
              <a:buFont typeface="Arial" panose="020B0604020202020204" pitchFamily="34" charset="0"/>
              <a:buChar char="•"/>
            </a:pPr>
            <a:r>
              <a:rPr lang="en-GB" sz="1600" dirty="0">
                <a:solidFill>
                  <a:prstClr val="black"/>
                </a:solidFill>
                <a:ea typeface="+mn-ea"/>
                <a:cs typeface="+mn-cs"/>
              </a:rPr>
              <a:t>There should be clear and appropriate local governance involving health and education. </a:t>
            </a:r>
            <a:br>
              <a:rPr lang="en-GB" sz="1600" dirty="0">
                <a:solidFill>
                  <a:prstClr val="black"/>
                </a:solidFill>
                <a:ea typeface="+mn-ea"/>
                <a:cs typeface="+mn-cs"/>
              </a:rPr>
            </a:br>
            <a:endParaRPr lang="en-GB" sz="1600" dirty="0">
              <a:solidFill>
                <a:prstClr val="black"/>
              </a:solidFill>
              <a:ea typeface="+mn-ea"/>
              <a:cs typeface="+mn-cs"/>
            </a:endParaRPr>
          </a:p>
          <a:p>
            <a:pPr marL="285750" indent="-285750">
              <a:buFont typeface="Arial" panose="020B0604020202020204" pitchFamily="34" charset="0"/>
              <a:buChar char="•"/>
            </a:pPr>
            <a:r>
              <a:rPr lang="en-GB" sz="1600" dirty="0">
                <a:solidFill>
                  <a:prstClr val="black"/>
                </a:solidFill>
                <a:ea typeface="+mn-ea"/>
                <a:cs typeface="+mn-cs"/>
              </a:rPr>
              <a:t>MHSTs should be additional to, and integrated with, existing support.</a:t>
            </a:r>
            <a:br>
              <a:rPr lang="en-GB" sz="1600" dirty="0">
                <a:solidFill>
                  <a:prstClr val="black"/>
                </a:solidFill>
                <a:ea typeface="+mn-ea"/>
                <a:cs typeface="+mn-cs"/>
              </a:rPr>
            </a:br>
            <a:endParaRPr lang="en-GB" sz="1600" dirty="0">
              <a:solidFill>
                <a:prstClr val="black"/>
              </a:solidFill>
              <a:ea typeface="+mn-ea"/>
              <a:cs typeface="+mn-cs"/>
            </a:endParaRPr>
          </a:p>
          <a:p>
            <a:pPr marL="285750" indent="-285750">
              <a:buFont typeface="Arial" panose="020B0604020202020204" pitchFamily="34" charset="0"/>
              <a:buChar char="•"/>
            </a:pPr>
            <a:r>
              <a:rPr lang="en-GB" sz="1600" dirty="0">
                <a:solidFill>
                  <a:prstClr val="black"/>
                </a:solidFill>
                <a:ea typeface="+mn-ea"/>
                <a:cs typeface="+mn-cs"/>
              </a:rPr>
              <a:t>The approach to allocating </a:t>
            </a:r>
            <a:r>
              <a:rPr lang="en-GB" sz="1600" dirty="0">
                <a:solidFill>
                  <a:prstClr val="black"/>
                </a:solidFill>
              </a:rPr>
              <a:t>MHST</a:t>
            </a:r>
            <a:r>
              <a:rPr lang="en-GB" sz="1600" dirty="0">
                <a:solidFill>
                  <a:prstClr val="black"/>
                </a:solidFill>
                <a:ea typeface="+mn-ea"/>
                <a:cs typeface="+mn-cs"/>
              </a:rPr>
              <a:t> time and resources to schools and colleges should be transparent and agreed by the local governance board. </a:t>
            </a:r>
            <a:br>
              <a:rPr lang="en-GB" sz="1600" dirty="0">
                <a:solidFill>
                  <a:prstClr val="black"/>
                </a:solidFill>
                <a:ea typeface="+mn-ea"/>
                <a:cs typeface="+mn-cs"/>
              </a:rPr>
            </a:br>
            <a:endParaRPr lang="en-GB" sz="1600" dirty="0">
              <a:solidFill>
                <a:prstClr val="black"/>
              </a:solidFill>
              <a:ea typeface="+mn-ea"/>
              <a:cs typeface="+mn-cs"/>
            </a:endParaRPr>
          </a:p>
          <a:p>
            <a:pPr marL="285750" indent="-285750">
              <a:buFont typeface="Arial" panose="020B0604020202020204" pitchFamily="34" charset="0"/>
              <a:buChar char="•"/>
            </a:pPr>
            <a:r>
              <a:rPr lang="en-GB" sz="1600" dirty="0"/>
              <a:t>MHST</a:t>
            </a:r>
            <a:r>
              <a:rPr lang="en-GB" sz="1600" dirty="0">
                <a:ea typeface="+mn-ea"/>
                <a:cs typeface="+mn-cs"/>
              </a:rPr>
              <a:t> support should be responsive to individual schools' and colleges' needs, not a ‘one size fits all’.</a:t>
            </a:r>
            <a:r>
              <a:rPr lang="en-GB" sz="1600" dirty="0">
                <a:solidFill>
                  <a:srgbClr val="00B050"/>
                </a:solidFill>
              </a:rPr>
              <a:t> </a:t>
            </a:r>
          </a:p>
          <a:p>
            <a:pPr marL="0" indent="0">
              <a:buNone/>
            </a:pPr>
            <a:endParaRPr lang="en-GB" sz="1600" dirty="0">
              <a:ea typeface="+mn-ea"/>
            </a:endParaRPr>
          </a:p>
          <a:p>
            <a:pPr marL="285750" indent="-285750">
              <a:buFont typeface="Arial" panose="020B0604020202020204" pitchFamily="34" charset="0"/>
              <a:buChar char="•"/>
            </a:pPr>
            <a:r>
              <a:rPr lang="en-GB" sz="1600" dirty="0">
                <a:solidFill>
                  <a:prstClr val="black"/>
                </a:solidFill>
                <a:ea typeface="+mn-ea"/>
                <a:cs typeface="+mn-cs"/>
              </a:rPr>
              <a:t>Children and young people should be able to access appropriate support all year, not just during term time. </a:t>
            </a:r>
            <a:br>
              <a:rPr lang="en-GB" sz="1600" dirty="0">
                <a:solidFill>
                  <a:prstClr val="black"/>
                </a:solidFill>
                <a:ea typeface="+mn-ea"/>
                <a:cs typeface="+mn-cs"/>
              </a:rPr>
            </a:br>
            <a:endParaRPr lang="en-GB" sz="1600" dirty="0">
              <a:solidFill>
                <a:prstClr val="black"/>
              </a:solidFill>
              <a:ea typeface="+mn-ea"/>
              <a:cs typeface="+mn-cs"/>
            </a:endParaRPr>
          </a:p>
          <a:p>
            <a:pPr marL="285750" indent="-285750">
              <a:buFont typeface="Arial" panose="020B0604020202020204" pitchFamily="34" charset="0"/>
              <a:buChar char="•"/>
            </a:pPr>
            <a:r>
              <a:rPr lang="en-GB" sz="1600" dirty="0"/>
              <a:t>MHSTs</a:t>
            </a:r>
            <a:r>
              <a:rPr lang="en-GB" sz="1600" dirty="0">
                <a:ea typeface="+mn-ea"/>
                <a:cs typeface="+mn-cs"/>
              </a:rPr>
              <a:t> should co-produce their approach and service offer with users.</a:t>
            </a:r>
            <a:br>
              <a:rPr lang="en-GB" sz="1600" dirty="0">
                <a:ea typeface="+mn-ea"/>
                <a:cs typeface="+mn-cs"/>
              </a:rPr>
            </a:br>
            <a:endParaRPr lang="en-GB" sz="1600" dirty="0">
              <a:ea typeface="+mn-ea"/>
            </a:endParaRPr>
          </a:p>
          <a:p>
            <a:pPr marL="285750" indent="-285750">
              <a:buFont typeface="Arial" panose="020B0604020202020204" pitchFamily="34" charset="0"/>
              <a:buChar char="•"/>
            </a:pPr>
            <a:r>
              <a:rPr lang="en-GB" sz="1600" dirty="0">
                <a:solidFill>
                  <a:prstClr val="black"/>
                </a:solidFill>
                <a:ea typeface="+mn-ea"/>
                <a:cs typeface="+mn-cs"/>
              </a:rPr>
              <a:t>MHSTs should be delivered in a way to take account of disadvantage and seek to reduce health inequalities.</a:t>
            </a:r>
          </a:p>
          <a:p>
            <a:pPr marL="0" indent="0">
              <a:buNone/>
            </a:pPr>
            <a:endParaRPr lang="en-GB" sz="1600" dirty="0">
              <a:solidFill>
                <a:prstClr val="black"/>
              </a:solidFill>
              <a:ea typeface="+mn-ea"/>
              <a:cs typeface="+mn-cs"/>
            </a:endParaRPr>
          </a:p>
          <a:p>
            <a:pPr marL="0" indent="0">
              <a:buNone/>
            </a:pPr>
            <a:endParaRPr lang="en-GB" sz="1600" dirty="0">
              <a:solidFill>
                <a:srgbClr val="00B050"/>
              </a:solidFill>
            </a:endParaRPr>
          </a:p>
          <a:p>
            <a:pPr marL="0" indent="0">
              <a:buNone/>
            </a:pPr>
            <a:endParaRPr lang="en-GB" sz="1800" dirty="0">
              <a:solidFill>
                <a:srgbClr val="00B050"/>
              </a:solidFill>
              <a:ea typeface="+mn-ea"/>
            </a:endParaRPr>
          </a:p>
          <a:p>
            <a:pPr marL="0" indent="0">
              <a:buNone/>
            </a:pPr>
            <a:endParaRPr lang="en-GB" sz="2000" dirty="0">
              <a:solidFill>
                <a:prstClr val="black"/>
              </a:solidFill>
              <a:ea typeface="+mn-ea"/>
              <a:cs typeface="+mn-cs"/>
            </a:endParaRPr>
          </a:p>
        </p:txBody>
      </p:sp>
    </p:spTree>
    <p:extLst>
      <p:ext uri="{BB962C8B-B14F-4D97-AF65-F5344CB8AC3E}">
        <p14:creationId xmlns:p14="http://schemas.microsoft.com/office/powerpoint/2010/main" val="3488926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3EB7-3FC8-4488-9804-F7F1198461BA}"/>
              </a:ext>
            </a:extLst>
          </p:cNvPr>
          <p:cNvSpPr>
            <a:spLocks noGrp="1"/>
          </p:cNvSpPr>
          <p:nvPr>
            <p:ph type="title"/>
          </p:nvPr>
        </p:nvSpPr>
        <p:spPr>
          <a:xfrm>
            <a:off x="500743" y="17739"/>
            <a:ext cx="9978928" cy="840167"/>
          </a:xfrm>
        </p:spPr>
        <p:txBody>
          <a:bodyPr/>
          <a:lstStyle/>
          <a:p>
            <a:r>
              <a:rPr lang="en-GB" sz="2400" b="1" dirty="0">
                <a:solidFill>
                  <a:schemeClr val="bg2"/>
                </a:solidFill>
              </a:rPr>
              <a:t>Mental health roles in education</a:t>
            </a:r>
            <a:endParaRPr lang="en-GB" sz="2400" dirty="0">
              <a:solidFill>
                <a:schemeClr val="bg2"/>
              </a:solidFill>
            </a:endParaRPr>
          </a:p>
        </p:txBody>
      </p:sp>
      <p:grpSp>
        <p:nvGrpSpPr>
          <p:cNvPr id="8" name="Group 7">
            <a:extLst>
              <a:ext uri="{FF2B5EF4-FFF2-40B4-BE49-F238E27FC236}">
                <a16:creationId xmlns:a16="http://schemas.microsoft.com/office/drawing/2014/main" id="{C9E06B19-2EC2-4C15-B126-7DDE1DEB4A39}"/>
              </a:ext>
            </a:extLst>
          </p:cNvPr>
          <p:cNvGrpSpPr/>
          <p:nvPr/>
        </p:nvGrpSpPr>
        <p:grpSpPr>
          <a:xfrm>
            <a:off x="8452927" y="48992"/>
            <a:ext cx="1271351" cy="380823"/>
            <a:chOff x="6548425" y="148884"/>
            <a:chExt cx="3013087" cy="855632"/>
          </a:xfrm>
        </p:grpSpPr>
        <p:pic>
          <p:nvPicPr>
            <p:cNvPr id="6" name="Picture 5">
              <a:extLst>
                <a:ext uri="{FF2B5EF4-FFF2-40B4-BE49-F238E27FC236}">
                  <a16:creationId xmlns:a16="http://schemas.microsoft.com/office/drawing/2014/main" id="{9A3A8BD6-3008-41A3-9B81-078613A99041}"/>
                </a:ext>
              </a:extLst>
            </p:cNvPr>
            <p:cNvPicPr>
              <a:picLocks noChangeAspect="1"/>
            </p:cNvPicPr>
            <p:nvPr/>
          </p:nvPicPr>
          <p:blipFill rotWithShape="1">
            <a:blip r:embed="rId2"/>
            <a:srcRect b="10033"/>
            <a:stretch/>
          </p:blipFill>
          <p:spPr>
            <a:xfrm>
              <a:off x="6548425" y="148884"/>
              <a:ext cx="1505843" cy="855632"/>
            </a:xfrm>
            <a:prstGeom prst="rect">
              <a:avLst/>
            </a:prstGeom>
          </p:spPr>
        </p:pic>
        <p:pic>
          <p:nvPicPr>
            <p:cNvPr id="7" name="Picture 6">
              <a:extLst>
                <a:ext uri="{FF2B5EF4-FFF2-40B4-BE49-F238E27FC236}">
                  <a16:creationId xmlns:a16="http://schemas.microsoft.com/office/drawing/2014/main" id="{AF4D3099-4CBC-44E6-BAB9-E738D12B58B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337376" y="362715"/>
              <a:ext cx="1224136" cy="504056"/>
            </a:xfrm>
            <a:prstGeom prst="rect">
              <a:avLst/>
            </a:prstGeom>
            <a:noFill/>
          </p:spPr>
        </p:pic>
      </p:grpSp>
      <p:sp>
        <p:nvSpPr>
          <p:cNvPr id="23" name="Rectangle: Top Corners Rounded 22">
            <a:extLst>
              <a:ext uri="{FF2B5EF4-FFF2-40B4-BE49-F238E27FC236}">
                <a16:creationId xmlns:a16="http://schemas.microsoft.com/office/drawing/2014/main" id="{3D821527-E4B9-41E0-A001-5673DAB59D0D}"/>
              </a:ext>
            </a:extLst>
          </p:cNvPr>
          <p:cNvSpPr/>
          <p:nvPr/>
        </p:nvSpPr>
        <p:spPr>
          <a:xfrm rot="16200000">
            <a:off x="9099335" y="3471446"/>
            <a:ext cx="1249887" cy="330854"/>
          </a:xfrm>
          <a:prstGeom prst="round2Same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70C0"/>
                </a:solidFill>
              </a:rPr>
              <a:t>Components</a:t>
            </a:r>
          </a:p>
        </p:txBody>
      </p:sp>
      <p:pic>
        <p:nvPicPr>
          <p:cNvPr id="25" name="Picture 24">
            <a:extLst>
              <a:ext uri="{FF2B5EF4-FFF2-40B4-BE49-F238E27FC236}">
                <a16:creationId xmlns:a16="http://schemas.microsoft.com/office/drawing/2014/main" id="{31584991-60BF-481E-9676-4B1EE62DEEEC}"/>
              </a:ext>
            </a:extLst>
          </p:cNvPr>
          <p:cNvPicPr>
            <a:picLocks noChangeAspect="1"/>
          </p:cNvPicPr>
          <p:nvPr/>
        </p:nvPicPr>
        <p:blipFill>
          <a:blip r:embed="rId4"/>
          <a:stretch>
            <a:fillRect/>
          </a:stretch>
        </p:blipFill>
        <p:spPr>
          <a:xfrm>
            <a:off x="0" y="0"/>
            <a:ext cx="533873" cy="6858000"/>
          </a:xfrm>
          <a:prstGeom prst="rect">
            <a:avLst/>
          </a:prstGeom>
        </p:spPr>
      </p:pic>
      <p:sp>
        <p:nvSpPr>
          <p:cNvPr id="16" name="Content Placeholder 2">
            <a:extLst>
              <a:ext uri="{FF2B5EF4-FFF2-40B4-BE49-F238E27FC236}">
                <a16:creationId xmlns:a16="http://schemas.microsoft.com/office/drawing/2014/main" id="{E0B0BD18-2755-4DAD-BBFE-50F9E83CEA36}"/>
              </a:ext>
            </a:extLst>
          </p:cNvPr>
          <p:cNvSpPr txBox="1">
            <a:spLocks/>
          </p:cNvSpPr>
          <p:nvPr/>
        </p:nvSpPr>
        <p:spPr>
          <a:xfrm>
            <a:off x="546476" y="707515"/>
            <a:ext cx="8927348" cy="6006321"/>
          </a:xfrm>
          <a:prstGeom prst="rect">
            <a:avLst/>
          </a:prstGeom>
          <a:noFill/>
          <a:ln>
            <a:noFill/>
          </a:ln>
        </p:spPr>
        <p:txBody>
          <a:bodyPr lIns="91382" tIns="91382" rIns="91382" bIns="91382" anchor="t" anchorCtr="0"/>
          <a:lstStyle>
            <a:defPPr marR="0" lvl="0" algn="l" rtl="0">
              <a:lnSpc>
                <a:spcPct val="100000"/>
              </a:lnSpc>
              <a:spcBef>
                <a:spcPts val="0"/>
              </a:spcBef>
              <a:spcAft>
                <a:spcPts val="0"/>
              </a:spcAft>
            </a:defPPr>
            <a:lvl1pPr marL="342744" marR="0" lvl="0" indent="-203106" algn="l" rtl="0">
              <a:lnSpc>
                <a:spcPct val="100000"/>
              </a:lnSpc>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1pPr>
            <a:lvl2pPr marL="358611" marR="0" lvl="1" indent="-180895" algn="l" rtl="0">
              <a:lnSpc>
                <a:spcPct val="100000"/>
              </a:lnSpc>
              <a:spcBef>
                <a:spcPts val="560"/>
              </a:spcBef>
              <a:spcAft>
                <a:spcPts val="0"/>
              </a:spcAft>
              <a:buClr>
                <a:schemeClr val="dk1"/>
              </a:buClr>
              <a:buSzPct val="100000"/>
              <a:buFont typeface="Arial"/>
              <a:buAutoNum type="arabicPeriod"/>
              <a:defRPr sz="2800" b="0" i="0" u="none" strike="noStrike" cap="none">
                <a:solidFill>
                  <a:schemeClr val="dk1"/>
                </a:solidFill>
                <a:latin typeface="Arial"/>
                <a:ea typeface="Arial"/>
                <a:cs typeface="Arial"/>
                <a:sym typeface="Arial"/>
              </a:defRPr>
            </a:lvl2pPr>
            <a:lvl3pPr marL="620430" marR="0" lvl="2" indent="-112660" algn="l" rtl="0">
              <a:lnSpc>
                <a:spcPct val="100000"/>
              </a:lnSpc>
              <a:spcBef>
                <a:spcPts val="480"/>
              </a:spcBef>
              <a:spcAft>
                <a:spcPts val="0"/>
              </a:spcAft>
              <a:buClr>
                <a:schemeClr val="dk1"/>
              </a:buClr>
              <a:buSzPct val="100000"/>
              <a:buFont typeface="Arial"/>
              <a:buChar char="–"/>
              <a:defRPr sz="2300" b="0" i="0" u="none" strike="noStrike" cap="none">
                <a:solidFill>
                  <a:schemeClr val="dk1"/>
                </a:solidFill>
                <a:latin typeface="Arial"/>
                <a:ea typeface="Arial"/>
                <a:cs typeface="Arial"/>
                <a:sym typeface="Arial"/>
              </a:defRPr>
            </a:lvl3pPr>
            <a:lvl4pPr marL="880661" marR="0" lvl="3" indent="-15709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1120263" marR="0" lvl="4"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1577257" marR="0" lvl="5"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034249" marR="0" lvl="6"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2491242" marR="0" lvl="7"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2948234" marR="0" lvl="8" indent="-142809"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pPr marL="0" indent="0">
              <a:lnSpc>
                <a:spcPct val="120000"/>
              </a:lnSpc>
              <a:spcBef>
                <a:spcPts val="0"/>
              </a:spcBef>
              <a:spcAft>
                <a:spcPts val="600"/>
              </a:spcAft>
              <a:buClrTx/>
              <a:buSzTx/>
              <a:buNone/>
            </a:pPr>
            <a:r>
              <a:rPr lang="en-GB" sz="1600" dirty="0"/>
              <a:t>Your school or college will need to assign a lead, or leads, to engage with the MHST and develop your organisation's capability to promote positive mental health. Three roles are envisaged, which may be undertaken by one individual, or up to three different people depending on what will work best for your organisation. Roles should be performed by individual(s) who are part of your senior leadership team or have their express endorsement. The three roles are as follows:</a:t>
            </a:r>
            <a:br>
              <a:rPr lang="en-GB" sz="1600" dirty="0"/>
            </a:br>
            <a:endParaRPr lang="en-GB" sz="1600" dirty="0"/>
          </a:p>
          <a:p>
            <a:pPr marL="171450" indent="-171450">
              <a:lnSpc>
                <a:spcPct val="120000"/>
              </a:lnSpc>
              <a:spcBef>
                <a:spcPts val="0"/>
              </a:spcBef>
              <a:spcAft>
                <a:spcPts val="600"/>
              </a:spcAft>
              <a:buClrTx/>
              <a:buSzTx/>
              <a:buFont typeface="Arial" panose="020B0604020202020204" pitchFamily="34" charset="0"/>
              <a:buChar char="•"/>
            </a:pPr>
            <a:r>
              <a:rPr lang="en-GB" sz="1600" b="1" dirty="0"/>
              <a:t>School or college MHST coordinator: </a:t>
            </a:r>
            <a:r>
              <a:rPr lang="en-GB" sz="1600" dirty="0"/>
              <a:t>the </a:t>
            </a:r>
            <a:r>
              <a:rPr lang="en-GB" sz="1600" dirty="0">
                <a:solidFill>
                  <a:schemeClr val="tx1"/>
                </a:solidFill>
              </a:rPr>
              <a:t>senior</a:t>
            </a:r>
            <a:r>
              <a:rPr lang="en-GB" sz="1600" dirty="0">
                <a:solidFill>
                  <a:srgbClr val="FF0000"/>
                </a:solidFill>
              </a:rPr>
              <a:t> </a:t>
            </a:r>
            <a:r>
              <a:rPr lang="en-GB" sz="1600" dirty="0"/>
              <a:t>point of contact in a school or college for liaising with the MHST. This is primarily a logistical and collaborative role, involving in planning for MHST implementation and managing interactions with statutory roles, and may or may not be performed by the senior mental health lead. </a:t>
            </a:r>
            <a:endParaRPr lang="en-GB" sz="1600" b="1" dirty="0"/>
          </a:p>
          <a:p>
            <a:pPr marL="171450" indent="-171450">
              <a:lnSpc>
                <a:spcPct val="120000"/>
              </a:lnSpc>
              <a:spcBef>
                <a:spcPts val="0"/>
              </a:spcBef>
              <a:spcAft>
                <a:spcPts val="600"/>
              </a:spcAft>
              <a:buClrTx/>
              <a:buSzTx/>
              <a:buFont typeface="Arial" panose="020B0604020202020204" pitchFamily="34" charset="0"/>
              <a:buChar char="•"/>
            </a:pPr>
            <a:r>
              <a:rPr lang="en-GB" sz="1600" b="1" dirty="0"/>
              <a:t>Link Programme lead:</a:t>
            </a:r>
            <a:r>
              <a:rPr lang="en-GB" sz="1600" dirty="0"/>
              <a:t> the senior individual within your school or college who will attend, or has already attended, the Link Programme training and develops your working relationship with local Children and Young People’s Mental Health Services (CYPMHS). </a:t>
            </a:r>
          </a:p>
          <a:p>
            <a:pPr marL="171450" indent="-171450">
              <a:lnSpc>
                <a:spcPct val="120000"/>
              </a:lnSpc>
              <a:spcBef>
                <a:spcPts val="0"/>
              </a:spcBef>
              <a:spcAft>
                <a:spcPts val="600"/>
              </a:spcAft>
              <a:buClrTx/>
              <a:buSzTx/>
              <a:buFont typeface="Arial" panose="020B0604020202020204" pitchFamily="34" charset="0"/>
              <a:buChar char="•"/>
            </a:pPr>
            <a:r>
              <a:rPr lang="en-GB" sz="1600" b="1" dirty="0"/>
              <a:t>Senior mental health lead: </a:t>
            </a:r>
            <a:r>
              <a:rPr lang="en-GB" sz="1600" dirty="0"/>
              <a:t>the senior individual from your school or college </a:t>
            </a:r>
            <a:r>
              <a:rPr lang="en-GB" sz="1600" dirty="0">
                <a:solidFill>
                  <a:schemeClr val="tx1"/>
                </a:solidFill>
              </a:rPr>
              <a:t>who will attend training to support the development of your whole-school or college approach to mental health (available from June 2020, subject to contract). </a:t>
            </a:r>
            <a:r>
              <a:rPr lang="en-GB" sz="1600" dirty="0"/>
              <a:t>This role may or may not be performed by the school or college MHST coordinator.</a:t>
            </a:r>
          </a:p>
        </p:txBody>
      </p:sp>
    </p:spTree>
    <p:extLst>
      <p:ext uri="{BB962C8B-B14F-4D97-AF65-F5344CB8AC3E}">
        <p14:creationId xmlns:p14="http://schemas.microsoft.com/office/powerpoint/2010/main" val="41039999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PowerPoint temp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PowerPoint templat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4_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3_PowerPoint temp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0316 slides for SofS 21st March mental health finalPR">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PowerPoint templat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PowerPoint templat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90000"/>
          </a:schemeClr>
        </a:solidFill>
      </a:spPr>
      <a:bodyPr rtlCol="0" anchor="ctr"/>
      <a:lstStyle>
        <a:defPPr marL="0" marR="0" indent="0" algn="ctr"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noProof="0">
            <a:ln>
              <a:noFill/>
            </a:ln>
            <a:solidFill>
              <a:prstClr val="white"/>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6_PowerPoint templat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NHS_England_Nov15">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NHS_England_Nov15">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NHS_England_Nov15">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NHS_England_Nov15">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68E2FCE8981B42AA1615F6D433BB13" ma:contentTypeVersion="9" ma:contentTypeDescription="Create a new document." ma:contentTypeScope="" ma:versionID="054f88c71dbf693ae26c527c2327646d">
  <xsd:schema xmlns:xsd="http://www.w3.org/2001/XMLSchema" xmlns:xs="http://www.w3.org/2001/XMLSchema" xmlns:p="http://schemas.microsoft.com/office/2006/metadata/properties" xmlns:ns3="8a087523-f9b4-449a-924f-49743d8cee86" xmlns:ns4="b647b7b4-1097-4422-a47e-934ab3d8cb8f" targetNamespace="http://schemas.microsoft.com/office/2006/metadata/properties" ma:root="true" ma:fieldsID="0d9792b52c3c6ffe6359de0967038694" ns3:_="" ns4:_="">
    <xsd:import namespace="8a087523-f9b4-449a-924f-49743d8cee86"/>
    <xsd:import namespace="b647b7b4-1097-4422-a47e-934ab3d8cb8f"/>
    <xsd:element name="properties">
      <xsd:complexType>
        <xsd:sequence>
          <xsd:element name="documentManagement">
            <xsd:complexType>
              <xsd:all>
                <xsd:element ref="ns3:MediaServiceMetadata" minOccurs="0"/>
                <xsd:element ref="ns3:MediaServiceFastMetadata" minOccurs="0"/>
                <xsd:element ref="ns3:MediaServiceAutoTags"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087523-f9b4-449a-924f-49743d8cee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647b7b4-1097-4422-a47e-934ab3d8cb8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46CC72-9079-4CC3-8403-152143F6016A}">
  <ds:schemaRefs>
    <ds:schemaRef ds:uri="http://schemas.microsoft.com/office/2006/documentManagement/types"/>
    <ds:schemaRef ds:uri="http://purl.org/dc/elements/1.1/"/>
    <ds:schemaRef ds:uri="http://schemas.microsoft.com/office/2006/metadata/properties"/>
    <ds:schemaRef ds:uri="b647b7b4-1097-4422-a47e-934ab3d8cb8f"/>
    <ds:schemaRef ds:uri="http://purl.org/dc/terms/"/>
    <ds:schemaRef ds:uri="http://schemas.microsoft.com/office/infopath/2007/PartnerControls"/>
    <ds:schemaRef ds:uri="8a087523-f9b4-449a-924f-49743d8cee86"/>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B895AB7-09B6-4678-BFFE-1EB46FA0AAF3}">
  <ds:schemaRefs>
    <ds:schemaRef ds:uri="http://schemas.microsoft.com/sharepoint/v3/contenttype/forms"/>
  </ds:schemaRefs>
</ds:datastoreItem>
</file>

<file path=customXml/itemProps3.xml><?xml version="1.0" encoding="utf-8"?>
<ds:datastoreItem xmlns:ds="http://schemas.openxmlformats.org/officeDocument/2006/customXml" ds:itemID="{233AD04A-A319-476B-B896-F6EEC30E44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087523-f9b4-449a-924f-49743d8cee86"/>
    <ds:schemaRef ds:uri="b647b7b4-1097-4422-a47e-934ab3d8cb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560</TotalTime>
  <Words>5864</Words>
  <Application>Microsoft Office PowerPoint</Application>
  <PresentationFormat>A4 Paper (210x297 mm)</PresentationFormat>
  <Paragraphs>338</Paragraphs>
  <Slides>29</Slides>
  <Notes>1</Notes>
  <HiddenSlides>0</HiddenSlides>
  <MMClips>0</MMClips>
  <ScaleCrop>false</ScaleCrop>
  <HeadingPairs>
    <vt:vector size="8" baseType="variant">
      <vt:variant>
        <vt:lpstr>Fonts Used</vt:lpstr>
      </vt:variant>
      <vt:variant>
        <vt:i4>8</vt:i4>
      </vt:variant>
      <vt:variant>
        <vt:lpstr>Theme</vt:lpstr>
      </vt:variant>
      <vt:variant>
        <vt:i4>12</vt:i4>
      </vt:variant>
      <vt:variant>
        <vt:lpstr>Embedded OLE Servers</vt:lpstr>
      </vt:variant>
      <vt:variant>
        <vt:i4>1</vt:i4>
      </vt:variant>
      <vt:variant>
        <vt:lpstr>Slide Titles</vt:lpstr>
      </vt:variant>
      <vt:variant>
        <vt:i4>29</vt:i4>
      </vt:variant>
    </vt:vector>
  </HeadingPairs>
  <TitlesOfParts>
    <vt:vector size="50" baseType="lpstr">
      <vt:lpstr>Arial</vt:lpstr>
      <vt:lpstr>Arial,Sans-Serif</vt:lpstr>
      <vt:lpstr>Calibri</vt:lpstr>
      <vt:lpstr>Courier New</vt:lpstr>
      <vt:lpstr>Symbol</vt:lpstr>
      <vt:lpstr>Times New Roman</vt:lpstr>
      <vt:lpstr>Trebuchet MS</vt:lpstr>
      <vt:lpstr>Wingdings</vt:lpstr>
      <vt:lpstr>3_PowerPoint template</vt:lpstr>
      <vt:lpstr>150316 slides for SofS 21st March mental health finalPR</vt:lpstr>
      <vt:lpstr>4_PowerPoint template</vt:lpstr>
      <vt:lpstr>5_PowerPoint template</vt:lpstr>
      <vt:lpstr>6_PowerPoint template</vt:lpstr>
      <vt:lpstr>5_NHS_England_Nov15</vt:lpstr>
      <vt:lpstr>6_NHS_England_Nov15</vt:lpstr>
      <vt:lpstr>3_NHS_England_Nov15</vt:lpstr>
      <vt:lpstr>1_NHS_England_Nov15</vt:lpstr>
      <vt:lpstr>8_PowerPoint template</vt:lpstr>
      <vt:lpstr>14_Office Theme</vt:lpstr>
      <vt:lpstr>3_PowerPoint template</vt:lpstr>
      <vt:lpstr>think-cell Slide</vt:lpstr>
      <vt:lpstr>PowerPoint Presentation</vt:lpstr>
      <vt:lpstr>Welcome, and thank you for taking an important step to promote and support good mental health in your organisation. You are one of the first schools or colleges nationally to be signing up to work with a Mental Health Support Team (MHST). Once recruited, trained and fully operational, your MHST will help you to improve your approach to children and young people’s mental health, providing additional capacity and supplementing the support that is available from specialist NHS services.   This pack is provided to help you get ready to work with a MHST and includes information to help develop your wider approach to promoting and supporting good mental health.  ● Context (slides 3-4): summary of the commitments made in the Green Paper and NHS Long Term Plan to support children and young people’s mental health. ● Components (slides 5-13): further information on MHSTs, senior mental health leads in schools and colleges, and the Link Programme.  ● Whole School or College Approach (slides 14-15): a summary of the Public Health England model, and potential school and college actions to support good mental health and wellbeing.  ● Getting ready for an MHST (slides 16-20): information on what next, and where to go for support as you prepare to work with a MHST. ● Annex (slides 21-29): further detail to help you prepare.  </vt:lpstr>
      <vt:lpstr>The following commitments are in place for  schools and colleges, to improve children and young people’s mental health:</vt:lpstr>
      <vt:lpstr>Investment in NHS specialist mental health service  provision outside schools and colleges</vt:lpstr>
      <vt:lpstr>PowerPoint Presentation</vt:lpstr>
      <vt:lpstr>Mental Health Support Teams</vt:lpstr>
      <vt:lpstr>The three core functions of a Mental Health  Support Team</vt:lpstr>
      <vt:lpstr>Mental Health Support Team principles</vt:lpstr>
      <vt:lpstr>Mental health roles in education</vt:lpstr>
      <vt:lpstr>Senior mental health leads in schools and colleges </vt:lpstr>
      <vt:lpstr>Senior mental health lead training</vt:lpstr>
      <vt:lpstr>The Link Programme</vt:lpstr>
      <vt:lpstr>The Link Programme</vt:lpstr>
      <vt:lpstr>Public Health England’s whole school or college  approach model</vt:lpstr>
      <vt:lpstr>School and college roles in pupil wellbeing  and mental health </vt:lpstr>
      <vt:lpstr>PowerPoint Presentation</vt:lpstr>
      <vt:lpstr>The 2019-20 Mental Health Support  Team set-up year</vt:lpstr>
      <vt:lpstr>Readiness actions</vt:lpstr>
      <vt:lpstr>What training and support is available for  schools and colleges now? </vt:lpstr>
      <vt:lpstr>Where to go for further support</vt:lpstr>
      <vt:lpstr>PowerPoint Presentation</vt:lpstr>
      <vt:lpstr>The role of the Mental Health Support Team coordinator </vt:lpstr>
      <vt:lpstr>Welcoming the trainee Education Mental Health                Practitioner allocated to your setting For schools and colleges hosting Education Mental Health Practitioner (EMHP) trainees only  </vt:lpstr>
      <vt:lpstr>Planning to involve pupils and students, parents  and carers in service co-design</vt:lpstr>
      <vt:lpstr>Committing to maintain existing levels of mental  health provision</vt:lpstr>
      <vt:lpstr>Be aware of, and get involved in, the governance  procedures </vt:lpstr>
      <vt:lpstr>Consider accommodation needs for Education  Mental Health Practitioners to work with                         children and young people  </vt:lpstr>
      <vt:lpstr>Set up a process for identifying and referring pupils or students for additional support with your Mental Health Support Team</vt:lpstr>
      <vt:lpstr>Additional education context and resources </vt:lpstr>
    </vt:vector>
  </TitlesOfParts>
  <Company>IMS3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Aldiss</dc:creator>
  <cp:lastModifiedBy>CLARKE, Roisin</cp:lastModifiedBy>
  <cp:revision>25</cp:revision>
  <cp:lastPrinted>2018-09-04T14:05:08Z</cp:lastPrinted>
  <dcterms:created xsi:type="dcterms:W3CDTF">2015-11-04T10:45:38Z</dcterms:created>
  <dcterms:modified xsi:type="dcterms:W3CDTF">2019-11-22T11:20:33Z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0x0101006968E2FCE8981B42AA1615F6D433BB13</vt:lpwstr>
  </property>
  <property fmtid="{D5CDD505-2E9C-101B-9397-08002B2CF9AE}" pid="3" name="_dlc_DocIdItemGuid">
    <vt:lpwstr>c8ae9872-0ee2-44c4-ac13-a4eb8bbb9cd8</vt:lpwstr>
  </property>
  <property fmtid="{D5CDD505-2E9C-101B-9397-08002B2CF9AE}" pid="4" name="AuthorIds_UIVersion_512">
    <vt:lpwstr>24</vt:lpwstr>
  </property>
  <property fmtid="{D5CDD505-2E9C-101B-9397-08002B2CF9AE}" pid="5" name="AuthorIds_UIVersion_1024">
    <vt:lpwstr>24</vt:lpwstr>
  </property>
  <property fmtid="{D5CDD505-2E9C-101B-9397-08002B2CF9AE}" pid="6" name="AuthorIds_UIVersion_7680">
    <vt:lpwstr>35,17</vt:lpwstr>
  </property>
</Properties>
</file>